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9.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0.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1.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2.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49"/>
  </p:notesMasterIdLst>
  <p:sldIdLst>
    <p:sldId id="256" r:id="rId2"/>
    <p:sldId id="257" r:id="rId3"/>
    <p:sldId id="259" r:id="rId4"/>
    <p:sldId id="261" r:id="rId5"/>
    <p:sldId id="307" r:id="rId6"/>
    <p:sldId id="262" r:id="rId7"/>
    <p:sldId id="308" r:id="rId8"/>
    <p:sldId id="320" r:id="rId9"/>
    <p:sldId id="309" r:id="rId10"/>
    <p:sldId id="271" r:id="rId11"/>
    <p:sldId id="311" r:id="rId12"/>
    <p:sldId id="266" r:id="rId13"/>
    <p:sldId id="335" r:id="rId14"/>
    <p:sldId id="313" r:id="rId15"/>
    <p:sldId id="344" r:id="rId16"/>
    <p:sldId id="346" r:id="rId17"/>
    <p:sldId id="347" r:id="rId18"/>
    <p:sldId id="348" r:id="rId19"/>
    <p:sldId id="317" r:id="rId20"/>
    <p:sldId id="339" r:id="rId21"/>
    <p:sldId id="337" r:id="rId22"/>
    <p:sldId id="354" r:id="rId23"/>
    <p:sldId id="351" r:id="rId24"/>
    <p:sldId id="341" r:id="rId25"/>
    <p:sldId id="327" r:id="rId26"/>
    <p:sldId id="374" r:id="rId27"/>
    <p:sldId id="375" r:id="rId28"/>
    <p:sldId id="365" r:id="rId29"/>
    <p:sldId id="360" r:id="rId30"/>
    <p:sldId id="359" r:id="rId31"/>
    <p:sldId id="326" r:id="rId32"/>
    <p:sldId id="370" r:id="rId33"/>
    <p:sldId id="361" r:id="rId34"/>
    <p:sldId id="325" r:id="rId35"/>
    <p:sldId id="373" r:id="rId36"/>
    <p:sldId id="363" r:id="rId37"/>
    <p:sldId id="367" r:id="rId38"/>
    <p:sldId id="368" r:id="rId39"/>
    <p:sldId id="331" r:id="rId40"/>
    <p:sldId id="332" r:id="rId41"/>
    <p:sldId id="333" r:id="rId42"/>
    <p:sldId id="334" r:id="rId43"/>
    <p:sldId id="355" r:id="rId44"/>
    <p:sldId id="356" r:id="rId45"/>
    <p:sldId id="357" r:id="rId46"/>
    <p:sldId id="358" r:id="rId47"/>
    <p:sldId id="362" r:id="rId48"/>
  </p:sldIdLst>
  <p:sldSz cx="9144000" cy="5143500" type="screen16x9"/>
  <p:notesSz cx="6858000" cy="9144000"/>
  <p:embeddedFontLst>
    <p:embeddedFont>
      <p:font typeface="Arial Rounded MT Bold" panose="020F0704030504030204" pitchFamily="34" charset="0"/>
      <p:regular r:id="rId50"/>
    </p:embeddedFont>
    <p:embeddedFont>
      <p:font typeface="Raleway Black" panose="020B0604020202020204" charset="0"/>
      <p:bold r:id="rId51"/>
      <p:boldItalic r:id="rId52"/>
    </p:embeddedFont>
    <p:embeddedFont>
      <p:font typeface="Raleway ExtraBold" panose="020B0604020202020204" charset="0"/>
      <p:bold r:id="rId53"/>
      <p:boldItalic r:id="rId54"/>
    </p:embeddedFont>
    <p:embeddedFont>
      <p:font typeface="Source Sans Pro" panose="020B0604020202020204" charset="0"/>
      <p:regular r:id="rId55"/>
      <p:bold r:id="rId56"/>
      <p:italic r:id="rId57"/>
      <p:boldItalic r:id="rId58"/>
    </p:embeddedFont>
    <p:embeddedFont>
      <p:font typeface="Raleway Medium" panose="020B0604020202020204" charset="0"/>
      <p:regular r:id="rId59"/>
      <p:bold r:id="rId60"/>
      <p:italic r:id="rId61"/>
      <p:boldItalic r:id="rId62"/>
    </p:embeddedFont>
    <p:embeddedFont>
      <p:font typeface="Source Sans Pro SemiBold"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33"/>
    <a:srgbClr val="FFFF66"/>
    <a:srgbClr val="FF9933"/>
    <a:srgbClr val="00CC99"/>
    <a:srgbClr val="F0A29A"/>
    <a:srgbClr val="99FF99"/>
    <a:srgbClr val="C7E580"/>
    <a:srgbClr val="EBCE8D"/>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A29680-FAD4-46D8-BA70-D7402106F027}">
  <a:tblStyle styleId="{8CA29680-FAD4-46D8-BA70-D7402106F0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4660"/>
  </p:normalViewPr>
  <p:slideViewPr>
    <p:cSldViewPr snapToGrid="0">
      <p:cViewPr varScale="1">
        <p:scale>
          <a:sx n="141" d="100"/>
          <a:sy n="141" d="100"/>
        </p:scale>
        <p:origin x="102" y="12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525365-89D3-43BE-A47B-29CC7D6FCCA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415A7A0-23B9-422A-AD60-A4A56147A69D}">
      <dgm:prSet phldrT="[Text]" custT="1"/>
      <dgm:spPr>
        <a:solidFill>
          <a:srgbClr val="F0A29A"/>
        </a:solidFill>
      </dgm:spPr>
      <dgm:t>
        <a:bodyPr/>
        <a:lstStyle/>
        <a:p>
          <a:pPr algn="ctr" rtl="0"/>
          <a:r>
            <a:rPr lang="en" sz="3600" b="1" dirty="0" smtClean="0">
              <a:solidFill>
                <a:schemeClr val="tx1"/>
              </a:solidFill>
              <a:latin typeface="Arial Rounded MT Bold" panose="020F0704030504030204" pitchFamily="34" charset="0"/>
            </a:rPr>
            <a:t>Abnormal Psychology</a:t>
          </a:r>
          <a:endParaRPr lang="en-US" sz="3600" b="1" dirty="0">
            <a:solidFill>
              <a:schemeClr val="tx1"/>
            </a:solidFill>
            <a:latin typeface="Arial Rounded MT Bold" panose="020F0704030504030204" pitchFamily="34" charset="0"/>
          </a:endParaRPr>
        </a:p>
      </dgm:t>
    </dgm:pt>
    <dgm:pt modelId="{7F4FC8CF-32A0-4C22-AF05-002BB903DAFF}" type="parTrans" cxnId="{B2F8F0D6-D5F1-4865-917A-C232576C1C47}">
      <dgm:prSet/>
      <dgm:spPr/>
      <dgm:t>
        <a:bodyPr/>
        <a:lstStyle/>
        <a:p>
          <a:endParaRPr lang="en-US"/>
        </a:p>
      </dgm:t>
    </dgm:pt>
    <dgm:pt modelId="{9AF711E3-19A1-4039-9923-F7A650C354AB}" type="sibTrans" cxnId="{B2F8F0D6-D5F1-4865-917A-C232576C1C47}">
      <dgm:prSet/>
      <dgm:spPr/>
      <dgm:t>
        <a:bodyPr/>
        <a:lstStyle/>
        <a:p>
          <a:endParaRPr lang="en-US"/>
        </a:p>
      </dgm:t>
    </dgm:pt>
    <dgm:pt modelId="{E9B95F54-FE4A-43C7-BCC1-D50F542ABB50}" type="pres">
      <dgm:prSet presAssocID="{11525365-89D3-43BE-A47B-29CC7D6FCCA1}" presName="linear" presStyleCnt="0">
        <dgm:presLayoutVars>
          <dgm:animLvl val="lvl"/>
          <dgm:resizeHandles val="exact"/>
        </dgm:presLayoutVars>
      </dgm:prSet>
      <dgm:spPr/>
      <dgm:t>
        <a:bodyPr/>
        <a:lstStyle/>
        <a:p>
          <a:endParaRPr lang="en-US"/>
        </a:p>
      </dgm:t>
    </dgm:pt>
    <dgm:pt modelId="{D666C946-8701-4868-874A-4DF198AA350A}" type="pres">
      <dgm:prSet presAssocID="{C415A7A0-23B9-422A-AD60-A4A56147A69D}" presName="parentText" presStyleLbl="node1" presStyleIdx="0" presStyleCnt="1">
        <dgm:presLayoutVars>
          <dgm:chMax val="0"/>
          <dgm:bulletEnabled val="1"/>
        </dgm:presLayoutVars>
      </dgm:prSet>
      <dgm:spPr/>
      <dgm:t>
        <a:bodyPr/>
        <a:lstStyle/>
        <a:p>
          <a:endParaRPr lang="en-US"/>
        </a:p>
      </dgm:t>
    </dgm:pt>
  </dgm:ptLst>
  <dgm:cxnLst>
    <dgm:cxn modelId="{B2F8F0D6-D5F1-4865-917A-C232576C1C47}" srcId="{11525365-89D3-43BE-A47B-29CC7D6FCCA1}" destId="{C415A7A0-23B9-422A-AD60-A4A56147A69D}" srcOrd="0" destOrd="0" parTransId="{7F4FC8CF-32A0-4C22-AF05-002BB903DAFF}" sibTransId="{9AF711E3-19A1-4039-9923-F7A650C354AB}"/>
    <dgm:cxn modelId="{10FFC2A3-3B5B-484D-8A11-495EA524E3F7}" type="presOf" srcId="{C415A7A0-23B9-422A-AD60-A4A56147A69D}" destId="{D666C946-8701-4868-874A-4DF198AA350A}" srcOrd="0" destOrd="0" presId="urn:microsoft.com/office/officeart/2005/8/layout/vList2"/>
    <dgm:cxn modelId="{69CACA60-F9F6-4553-B618-9A81809D50DC}" type="presOf" srcId="{11525365-89D3-43BE-A47B-29CC7D6FCCA1}" destId="{E9B95F54-FE4A-43C7-BCC1-D50F542ABB50}" srcOrd="0" destOrd="0" presId="urn:microsoft.com/office/officeart/2005/8/layout/vList2"/>
    <dgm:cxn modelId="{767B6D2F-7C49-4DC1-B881-BD0D2801C037}" type="presParOf" srcId="{E9B95F54-FE4A-43C7-BCC1-D50F542ABB50}" destId="{D666C946-8701-4868-874A-4DF198AA350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D7990-8864-47F1-BDC9-D0D906EC2FC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277C959-585A-4544-8868-EA8E4AC7A98A}">
      <dgm:prSet phldrT="[Text]" custT="1"/>
      <dgm:spPr/>
      <dgm:t>
        <a:bodyPr/>
        <a:lstStyle/>
        <a:p>
          <a:pPr rtl="0"/>
          <a:r>
            <a:rPr lang="en-US" sz="1600" dirty="0" smtClean="0">
              <a:solidFill>
                <a:schemeClr val="tx1"/>
              </a:solidFill>
              <a:latin typeface="+mn-lt"/>
              <a:ea typeface="Times New Roman"/>
              <a:cs typeface="Times New Roman" panose="02020603050405020304" pitchFamily="18" charset="0"/>
              <a:sym typeface="Times New Roman"/>
            </a:rPr>
            <a:t>Highly unusual behaviors that stray far from the norms.</a:t>
          </a:r>
          <a:endParaRPr lang="en-US" sz="1600" dirty="0">
            <a:latin typeface="+mn-lt"/>
          </a:endParaRPr>
        </a:p>
      </dgm:t>
    </dgm:pt>
    <dgm:pt modelId="{8ABCF196-3CD6-4E5D-A555-1B42D96C2846}" type="parTrans" cxnId="{6E622F6A-82B6-4837-92D9-52F0E1ED4469}">
      <dgm:prSet/>
      <dgm:spPr/>
      <dgm:t>
        <a:bodyPr/>
        <a:lstStyle/>
        <a:p>
          <a:endParaRPr lang="en-US" sz="1600"/>
        </a:p>
      </dgm:t>
    </dgm:pt>
    <dgm:pt modelId="{23159F8A-C558-4E72-A137-A560B6B8C87B}" type="sibTrans" cxnId="{6E622F6A-82B6-4837-92D9-52F0E1ED4469}">
      <dgm:prSet/>
      <dgm:spPr/>
      <dgm:t>
        <a:bodyPr/>
        <a:lstStyle/>
        <a:p>
          <a:endParaRPr lang="en-US" sz="1600"/>
        </a:p>
      </dgm:t>
    </dgm:pt>
    <dgm:pt modelId="{580D6B9F-75F5-4496-9407-B1151C1B1AB3}">
      <dgm:prSet custT="1"/>
      <dgm:spPr/>
      <dgm:t>
        <a:bodyPr/>
        <a:lstStyle/>
        <a:p>
          <a:pPr rtl="0"/>
          <a:r>
            <a:rPr lang="en-US" sz="1600" dirty="0" smtClean="0">
              <a:solidFill>
                <a:schemeClr val="tx1"/>
              </a:solidFill>
              <a:latin typeface="+mn-lt"/>
              <a:ea typeface="Times New Roman"/>
              <a:cs typeface="Times New Roman" panose="02020603050405020304" pitchFamily="18" charset="0"/>
              <a:sym typeface="Times New Roman"/>
            </a:rPr>
            <a:t>Example: Hearing voices</a:t>
          </a:r>
          <a:endParaRPr lang="en-US" sz="1600" dirty="0">
            <a:solidFill>
              <a:schemeClr val="tx1"/>
            </a:solidFill>
            <a:latin typeface="+mn-lt"/>
            <a:cs typeface="Times New Roman" panose="02020603050405020304" pitchFamily="18" charset="0"/>
          </a:endParaRPr>
        </a:p>
      </dgm:t>
    </dgm:pt>
    <dgm:pt modelId="{20D886C4-B69F-4FC3-BC30-9BA5287AC510}" type="parTrans" cxnId="{0B7575C6-C6BD-41DF-BB56-E7DA25E64A0B}">
      <dgm:prSet/>
      <dgm:spPr/>
      <dgm:t>
        <a:bodyPr/>
        <a:lstStyle/>
        <a:p>
          <a:endParaRPr lang="en-US" sz="1600"/>
        </a:p>
      </dgm:t>
    </dgm:pt>
    <dgm:pt modelId="{33B704CA-6FCE-4D6F-AB5C-9A71CDA91DB5}" type="sibTrans" cxnId="{0B7575C6-C6BD-41DF-BB56-E7DA25E64A0B}">
      <dgm:prSet/>
      <dgm:spPr/>
      <dgm:t>
        <a:bodyPr/>
        <a:lstStyle/>
        <a:p>
          <a:endParaRPr lang="en-US" sz="1600"/>
        </a:p>
      </dgm:t>
    </dgm:pt>
    <dgm:pt modelId="{6D34163E-1693-4405-BA9C-33754E1B2E5C}" type="pres">
      <dgm:prSet presAssocID="{D16D7990-8864-47F1-BDC9-D0D906EC2FC3}" presName="vert0" presStyleCnt="0">
        <dgm:presLayoutVars>
          <dgm:dir/>
          <dgm:animOne val="branch"/>
          <dgm:animLvl val="lvl"/>
        </dgm:presLayoutVars>
      </dgm:prSet>
      <dgm:spPr/>
      <dgm:t>
        <a:bodyPr/>
        <a:lstStyle/>
        <a:p>
          <a:endParaRPr lang="en-US"/>
        </a:p>
      </dgm:t>
    </dgm:pt>
    <dgm:pt modelId="{0404E965-B0CE-44E1-80BC-971DD455A68E}" type="pres">
      <dgm:prSet presAssocID="{B277C959-585A-4544-8868-EA8E4AC7A98A}" presName="thickLine" presStyleLbl="alignNode1" presStyleIdx="0" presStyleCnt="2"/>
      <dgm:spPr/>
    </dgm:pt>
    <dgm:pt modelId="{83DE6712-A3D4-4993-B3B8-A85E9AF76A7F}" type="pres">
      <dgm:prSet presAssocID="{B277C959-585A-4544-8868-EA8E4AC7A98A}" presName="horz1" presStyleCnt="0"/>
      <dgm:spPr/>
    </dgm:pt>
    <dgm:pt modelId="{BE35C24B-3763-4DAE-A4E8-42E93A72C0EE}" type="pres">
      <dgm:prSet presAssocID="{B277C959-585A-4544-8868-EA8E4AC7A98A}" presName="tx1" presStyleLbl="revTx" presStyleIdx="0" presStyleCnt="2" custScaleY="163769"/>
      <dgm:spPr/>
      <dgm:t>
        <a:bodyPr/>
        <a:lstStyle/>
        <a:p>
          <a:endParaRPr lang="en-US"/>
        </a:p>
      </dgm:t>
    </dgm:pt>
    <dgm:pt modelId="{EE076FF5-488D-4AF3-B082-610593877CCF}" type="pres">
      <dgm:prSet presAssocID="{B277C959-585A-4544-8868-EA8E4AC7A98A}" presName="vert1" presStyleCnt="0"/>
      <dgm:spPr/>
    </dgm:pt>
    <dgm:pt modelId="{1B3A678B-41C1-41D5-B4C1-02FFABB09800}" type="pres">
      <dgm:prSet presAssocID="{580D6B9F-75F5-4496-9407-B1151C1B1AB3}" presName="thickLine" presStyleLbl="alignNode1" presStyleIdx="1" presStyleCnt="2"/>
      <dgm:spPr/>
    </dgm:pt>
    <dgm:pt modelId="{7649A111-5825-45AE-BBD9-C01C0A589E58}" type="pres">
      <dgm:prSet presAssocID="{580D6B9F-75F5-4496-9407-B1151C1B1AB3}" presName="horz1" presStyleCnt="0"/>
      <dgm:spPr/>
    </dgm:pt>
    <dgm:pt modelId="{D7E89A7F-430C-4DC0-9332-5E37B47EBB01}" type="pres">
      <dgm:prSet presAssocID="{580D6B9F-75F5-4496-9407-B1151C1B1AB3}" presName="tx1" presStyleLbl="revTx" presStyleIdx="1" presStyleCnt="2"/>
      <dgm:spPr/>
      <dgm:t>
        <a:bodyPr/>
        <a:lstStyle/>
        <a:p>
          <a:endParaRPr lang="en-US"/>
        </a:p>
      </dgm:t>
    </dgm:pt>
    <dgm:pt modelId="{69B71DEE-2785-4CEB-8BD1-B80AEE1A283F}" type="pres">
      <dgm:prSet presAssocID="{580D6B9F-75F5-4496-9407-B1151C1B1AB3}" presName="vert1" presStyleCnt="0"/>
      <dgm:spPr/>
    </dgm:pt>
  </dgm:ptLst>
  <dgm:cxnLst>
    <dgm:cxn modelId="{0B7575C6-C6BD-41DF-BB56-E7DA25E64A0B}" srcId="{D16D7990-8864-47F1-BDC9-D0D906EC2FC3}" destId="{580D6B9F-75F5-4496-9407-B1151C1B1AB3}" srcOrd="1" destOrd="0" parTransId="{20D886C4-B69F-4FC3-BC30-9BA5287AC510}" sibTransId="{33B704CA-6FCE-4D6F-AB5C-9A71CDA91DB5}"/>
    <dgm:cxn modelId="{CC2F5535-C706-475D-A7B1-5305CD792455}" type="presOf" srcId="{D16D7990-8864-47F1-BDC9-D0D906EC2FC3}" destId="{6D34163E-1693-4405-BA9C-33754E1B2E5C}" srcOrd="0" destOrd="0" presId="urn:microsoft.com/office/officeart/2008/layout/LinedList"/>
    <dgm:cxn modelId="{4B9B6F85-87F7-42D7-8334-1023B9768194}" type="presOf" srcId="{B277C959-585A-4544-8868-EA8E4AC7A98A}" destId="{BE35C24B-3763-4DAE-A4E8-42E93A72C0EE}" srcOrd="0" destOrd="0" presId="urn:microsoft.com/office/officeart/2008/layout/LinedList"/>
    <dgm:cxn modelId="{65D72834-81D0-47F4-9B3E-63332C5D7E2D}" type="presOf" srcId="{580D6B9F-75F5-4496-9407-B1151C1B1AB3}" destId="{D7E89A7F-430C-4DC0-9332-5E37B47EBB01}" srcOrd="0" destOrd="0" presId="urn:microsoft.com/office/officeart/2008/layout/LinedList"/>
    <dgm:cxn modelId="{6E622F6A-82B6-4837-92D9-52F0E1ED4469}" srcId="{D16D7990-8864-47F1-BDC9-D0D906EC2FC3}" destId="{B277C959-585A-4544-8868-EA8E4AC7A98A}" srcOrd="0" destOrd="0" parTransId="{8ABCF196-3CD6-4E5D-A555-1B42D96C2846}" sibTransId="{23159F8A-C558-4E72-A137-A560B6B8C87B}"/>
    <dgm:cxn modelId="{1FCC3AE5-AA97-4E5C-832E-BACE3CA016B7}" type="presParOf" srcId="{6D34163E-1693-4405-BA9C-33754E1B2E5C}" destId="{0404E965-B0CE-44E1-80BC-971DD455A68E}" srcOrd="0" destOrd="0" presId="urn:microsoft.com/office/officeart/2008/layout/LinedList"/>
    <dgm:cxn modelId="{B1A351CA-C806-4CAA-9517-19FF6A801BE9}" type="presParOf" srcId="{6D34163E-1693-4405-BA9C-33754E1B2E5C}" destId="{83DE6712-A3D4-4993-B3B8-A85E9AF76A7F}" srcOrd="1" destOrd="0" presId="urn:microsoft.com/office/officeart/2008/layout/LinedList"/>
    <dgm:cxn modelId="{635FD763-9D16-49CE-A558-F973EC968F62}" type="presParOf" srcId="{83DE6712-A3D4-4993-B3B8-A85E9AF76A7F}" destId="{BE35C24B-3763-4DAE-A4E8-42E93A72C0EE}" srcOrd="0" destOrd="0" presId="urn:microsoft.com/office/officeart/2008/layout/LinedList"/>
    <dgm:cxn modelId="{23FC36BA-55AC-4B8C-9C68-C39DDB9EE725}" type="presParOf" srcId="{83DE6712-A3D4-4993-B3B8-A85E9AF76A7F}" destId="{EE076FF5-488D-4AF3-B082-610593877CCF}" srcOrd="1" destOrd="0" presId="urn:microsoft.com/office/officeart/2008/layout/LinedList"/>
    <dgm:cxn modelId="{D394BF3E-1F10-4FA5-8696-B5945E72749D}" type="presParOf" srcId="{6D34163E-1693-4405-BA9C-33754E1B2E5C}" destId="{1B3A678B-41C1-41D5-B4C1-02FFABB09800}" srcOrd="2" destOrd="0" presId="urn:microsoft.com/office/officeart/2008/layout/LinedList"/>
    <dgm:cxn modelId="{A6EA7A1F-D0DE-40A0-B04E-78264BA32F54}" type="presParOf" srcId="{6D34163E-1693-4405-BA9C-33754E1B2E5C}" destId="{7649A111-5825-45AE-BBD9-C01C0A589E58}" srcOrd="3" destOrd="0" presId="urn:microsoft.com/office/officeart/2008/layout/LinedList"/>
    <dgm:cxn modelId="{90381813-F414-49C8-9F8E-9564BD6035C5}" type="presParOf" srcId="{7649A111-5825-45AE-BBD9-C01C0A589E58}" destId="{D7E89A7F-430C-4DC0-9332-5E37B47EBB01}" srcOrd="0" destOrd="0" presId="urn:microsoft.com/office/officeart/2008/layout/LinedList"/>
    <dgm:cxn modelId="{A6414A20-8303-4C0A-8ADB-3703875E6EC1}" type="presParOf" srcId="{7649A111-5825-45AE-BBD9-C01C0A589E58}" destId="{69B71DEE-2785-4CEB-8BD1-B80AEE1A283F}"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F71F346-8372-45F8-920A-BF86467CCD6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D9B788-02AF-4D14-800F-D5D5895ED50C}">
      <dgm:prSet phldrT="[Text]"/>
      <dgm:spPr/>
      <dgm:t>
        <a:bodyPr/>
        <a:lstStyle/>
        <a:p>
          <a:r>
            <a:rPr lang="en-US" dirty="0" smtClean="0">
              <a:solidFill>
                <a:schemeClr val="tx1"/>
              </a:solidFill>
              <a:latin typeface="+mn-lt"/>
              <a:ea typeface="Times New Roman"/>
              <a:cs typeface="Times New Roman" panose="02020603050405020304" pitchFamily="18" charset="0"/>
              <a:sym typeface="Times New Roman"/>
            </a:rPr>
            <a:t>Behavior is considered abnormal if it produces a sense of personal distress, anxiety, or guilt in an individual—or if it is harmful to others in some way.</a:t>
          </a:r>
          <a:endParaRPr lang="en-US" dirty="0">
            <a:latin typeface="+mn-lt"/>
          </a:endParaRPr>
        </a:p>
      </dgm:t>
    </dgm:pt>
    <dgm:pt modelId="{38484478-08F2-4D6B-8BD5-E134F2CC2F23}" type="parTrans" cxnId="{1E0F6CBA-332C-4914-8C5D-C37E5DF8D795}">
      <dgm:prSet/>
      <dgm:spPr/>
      <dgm:t>
        <a:bodyPr/>
        <a:lstStyle/>
        <a:p>
          <a:endParaRPr lang="en-US">
            <a:latin typeface="+mn-lt"/>
          </a:endParaRPr>
        </a:p>
      </dgm:t>
    </dgm:pt>
    <dgm:pt modelId="{156B9D30-67E6-448E-AC25-63D91B7711B6}" type="sibTrans" cxnId="{1E0F6CBA-332C-4914-8C5D-C37E5DF8D795}">
      <dgm:prSet/>
      <dgm:spPr/>
      <dgm:t>
        <a:bodyPr/>
        <a:lstStyle/>
        <a:p>
          <a:endParaRPr lang="en-US">
            <a:latin typeface="+mn-lt"/>
          </a:endParaRPr>
        </a:p>
      </dgm:t>
    </dgm:pt>
    <dgm:pt modelId="{F21D5944-57AA-427A-99C3-0EBAF2EF24E0}">
      <dgm:prSet/>
      <dgm:spPr/>
      <dgm:t>
        <a:bodyPr/>
        <a:lstStyle/>
        <a:p>
          <a:r>
            <a:rPr lang="en-US" smtClean="0">
              <a:solidFill>
                <a:schemeClr val="tx1"/>
              </a:solidFill>
              <a:latin typeface="+mn-lt"/>
              <a:ea typeface="Times New Roman"/>
              <a:cs typeface="Times New Roman" panose="02020603050405020304" pitchFamily="18" charset="0"/>
              <a:sym typeface="Times New Roman"/>
            </a:rPr>
            <a:t>Example: Obsessive Compulsive Disorder</a:t>
          </a:r>
          <a:endParaRPr lang="en-US" dirty="0">
            <a:solidFill>
              <a:schemeClr val="tx1"/>
            </a:solidFill>
            <a:latin typeface="+mn-lt"/>
            <a:cs typeface="Times New Roman" panose="02020603050405020304" pitchFamily="18" charset="0"/>
          </a:endParaRPr>
        </a:p>
      </dgm:t>
    </dgm:pt>
    <dgm:pt modelId="{DCA54F28-14E8-4C6B-84F5-B94B7BFB2A64}" type="parTrans" cxnId="{23CAC800-C705-49AB-A337-38164D29E7F2}">
      <dgm:prSet/>
      <dgm:spPr/>
      <dgm:t>
        <a:bodyPr/>
        <a:lstStyle/>
        <a:p>
          <a:endParaRPr lang="en-US">
            <a:latin typeface="+mn-lt"/>
          </a:endParaRPr>
        </a:p>
      </dgm:t>
    </dgm:pt>
    <dgm:pt modelId="{DE48DE1B-7CE6-42B3-A983-BD067BA0E4FE}" type="sibTrans" cxnId="{23CAC800-C705-49AB-A337-38164D29E7F2}">
      <dgm:prSet/>
      <dgm:spPr/>
      <dgm:t>
        <a:bodyPr/>
        <a:lstStyle/>
        <a:p>
          <a:endParaRPr lang="en-US">
            <a:latin typeface="+mn-lt"/>
          </a:endParaRPr>
        </a:p>
      </dgm:t>
    </dgm:pt>
    <dgm:pt modelId="{AC1B9E04-61A1-470F-B22F-C482C102F6C9}" type="pres">
      <dgm:prSet presAssocID="{BF71F346-8372-45F8-920A-BF86467CCD60}" presName="vert0" presStyleCnt="0">
        <dgm:presLayoutVars>
          <dgm:dir/>
          <dgm:animOne val="branch"/>
          <dgm:animLvl val="lvl"/>
        </dgm:presLayoutVars>
      </dgm:prSet>
      <dgm:spPr/>
      <dgm:t>
        <a:bodyPr/>
        <a:lstStyle/>
        <a:p>
          <a:endParaRPr lang="en-US"/>
        </a:p>
      </dgm:t>
    </dgm:pt>
    <dgm:pt modelId="{220B0A62-8E3B-4DC9-809F-2A2E30D26C80}" type="pres">
      <dgm:prSet presAssocID="{1BD9B788-02AF-4D14-800F-D5D5895ED50C}" presName="thickLine" presStyleLbl="alignNode1" presStyleIdx="0" presStyleCnt="2"/>
      <dgm:spPr/>
    </dgm:pt>
    <dgm:pt modelId="{78BB2608-E61A-4526-B3A5-2F76E080B72D}" type="pres">
      <dgm:prSet presAssocID="{1BD9B788-02AF-4D14-800F-D5D5895ED50C}" presName="horz1" presStyleCnt="0"/>
      <dgm:spPr/>
    </dgm:pt>
    <dgm:pt modelId="{05329A2B-0927-4526-9215-C7E1693C4A37}" type="pres">
      <dgm:prSet presAssocID="{1BD9B788-02AF-4D14-800F-D5D5895ED50C}" presName="tx1" presStyleLbl="revTx" presStyleIdx="0" presStyleCnt="2" custScaleY="133629"/>
      <dgm:spPr/>
      <dgm:t>
        <a:bodyPr/>
        <a:lstStyle/>
        <a:p>
          <a:endParaRPr lang="en-US"/>
        </a:p>
      </dgm:t>
    </dgm:pt>
    <dgm:pt modelId="{7F29FB0D-A311-4EDE-9DE1-D41E7F20F58F}" type="pres">
      <dgm:prSet presAssocID="{1BD9B788-02AF-4D14-800F-D5D5895ED50C}" presName="vert1" presStyleCnt="0"/>
      <dgm:spPr/>
    </dgm:pt>
    <dgm:pt modelId="{FB912B41-8A2D-4792-A41A-272FB1D97976}" type="pres">
      <dgm:prSet presAssocID="{F21D5944-57AA-427A-99C3-0EBAF2EF24E0}" presName="thickLine" presStyleLbl="alignNode1" presStyleIdx="1" presStyleCnt="2"/>
      <dgm:spPr/>
    </dgm:pt>
    <dgm:pt modelId="{F9B1B290-51A2-4DC1-9421-0B11C3452E4D}" type="pres">
      <dgm:prSet presAssocID="{F21D5944-57AA-427A-99C3-0EBAF2EF24E0}" presName="horz1" presStyleCnt="0"/>
      <dgm:spPr/>
    </dgm:pt>
    <dgm:pt modelId="{26ACE914-8DC5-4B2A-846B-BDB7489C123C}" type="pres">
      <dgm:prSet presAssocID="{F21D5944-57AA-427A-99C3-0EBAF2EF24E0}" presName="tx1" presStyleLbl="revTx" presStyleIdx="1" presStyleCnt="2"/>
      <dgm:spPr/>
      <dgm:t>
        <a:bodyPr/>
        <a:lstStyle/>
        <a:p>
          <a:endParaRPr lang="en-US"/>
        </a:p>
      </dgm:t>
    </dgm:pt>
    <dgm:pt modelId="{E332FE57-E1B1-40B9-A6C5-019F9F58D89F}" type="pres">
      <dgm:prSet presAssocID="{F21D5944-57AA-427A-99C3-0EBAF2EF24E0}" presName="vert1" presStyleCnt="0"/>
      <dgm:spPr/>
    </dgm:pt>
  </dgm:ptLst>
  <dgm:cxnLst>
    <dgm:cxn modelId="{FE48666B-EBFD-43B5-9E98-B25AF43FDA66}" type="presOf" srcId="{F21D5944-57AA-427A-99C3-0EBAF2EF24E0}" destId="{26ACE914-8DC5-4B2A-846B-BDB7489C123C}" srcOrd="0" destOrd="0" presId="urn:microsoft.com/office/officeart/2008/layout/LinedList"/>
    <dgm:cxn modelId="{1E0F6CBA-332C-4914-8C5D-C37E5DF8D795}" srcId="{BF71F346-8372-45F8-920A-BF86467CCD60}" destId="{1BD9B788-02AF-4D14-800F-D5D5895ED50C}" srcOrd="0" destOrd="0" parTransId="{38484478-08F2-4D6B-8BD5-E134F2CC2F23}" sibTransId="{156B9D30-67E6-448E-AC25-63D91B7711B6}"/>
    <dgm:cxn modelId="{51AC6D21-935A-472E-910E-38115C9BE6BD}" type="presOf" srcId="{BF71F346-8372-45F8-920A-BF86467CCD60}" destId="{AC1B9E04-61A1-470F-B22F-C482C102F6C9}" srcOrd="0" destOrd="0" presId="urn:microsoft.com/office/officeart/2008/layout/LinedList"/>
    <dgm:cxn modelId="{23CAC800-C705-49AB-A337-38164D29E7F2}" srcId="{BF71F346-8372-45F8-920A-BF86467CCD60}" destId="{F21D5944-57AA-427A-99C3-0EBAF2EF24E0}" srcOrd="1" destOrd="0" parTransId="{DCA54F28-14E8-4C6B-84F5-B94B7BFB2A64}" sibTransId="{DE48DE1B-7CE6-42B3-A983-BD067BA0E4FE}"/>
    <dgm:cxn modelId="{0BB0DF55-1641-4F63-B22F-40D92A3C2126}" type="presOf" srcId="{1BD9B788-02AF-4D14-800F-D5D5895ED50C}" destId="{05329A2B-0927-4526-9215-C7E1693C4A37}" srcOrd="0" destOrd="0" presId="urn:microsoft.com/office/officeart/2008/layout/LinedList"/>
    <dgm:cxn modelId="{5B7820A3-BE79-496C-914A-A121569E3BEA}" type="presParOf" srcId="{AC1B9E04-61A1-470F-B22F-C482C102F6C9}" destId="{220B0A62-8E3B-4DC9-809F-2A2E30D26C80}" srcOrd="0" destOrd="0" presId="urn:microsoft.com/office/officeart/2008/layout/LinedList"/>
    <dgm:cxn modelId="{3FAF008C-F592-47C2-80E7-7090EF7CB839}" type="presParOf" srcId="{AC1B9E04-61A1-470F-B22F-C482C102F6C9}" destId="{78BB2608-E61A-4526-B3A5-2F76E080B72D}" srcOrd="1" destOrd="0" presId="urn:microsoft.com/office/officeart/2008/layout/LinedList"/>
    <dgm:cxn modelId="{5690F82B-B77E-4E64-930F-0F914D6E449A}" type="presParOf" srcId="{78BB2608-E61A-4526-B3A5-2F76E080B72D}" destId="{05329A2B-0927-4526-9215-C7E1693C4A37}" srcOrd="0" destOrd="0" presId="urn:microsoft.com/office/officeart/2008/layout/LinedList"/>
    <dgm:cxn modelId="{2F6192AD-F8F3-4BC8-AB93-9DC45BC8952F}" type="presParOf" srcId="{78BB2608-E61A-4526-B3A5-2F76E080B72D}" destId="{7F29FB0D-A311-4EDE-9DE1-D41E7F20F58F}" srcOrd="1" destOrd="0" presId="urn:microsoft.com/office/officeart/2008/layout/LinedList"/>
    <dgm:cxn modelId="{503BD2B4-218D-43EF-8B00-D27B10C697A6}" type="presParOf" srcId="{AC1B9E04-61A1-470F-B22F-C482C102F6C9}" destId="{FB912B41-8A2D-4792-A41A-272FB1D97976}" srcOrd="2" destOrd="0" presId="urn:microsoft.com/office/officeart/2008/layout/LinedList"/>
    <dgm:cxn modelId="{501C880B-D971-420B-9146-05AFB65FE48E}" type="presParOf" srcId="{AC1B9E04-61A1-470F-B22F-C482C102F6C9}" destId="{F9B1B290-51A2-4DC1-9421-0B11C3452E4D}" srcOrd="3" destOrd="0" presId="urn:microsoft.com/office/officeart/2008/layout/LinedList"/>
    <dgm:cxn modelId="{2BB1D653-1D80-4FCF-945F-A539765A804A}" type="presParOf" srcId="{F9B1B290-51A2-4DC1-9421-0B11C3452E4D}" destId="{26ACE914-8DC5-4B2A-846B-BDB7489C123C}" srcOrd="0" destOrd="0" presId="urn:microsoft.com/office/officeart/2008/layout/LinedList"/>
    <dgm:cxn modelId="{2F82E826-34FC-42D7-8079-63F14DF77ED2}" type="presParOf" srcId="{F9B1B290-51A2-4DC1-9421-0B11C3452E4D}" destId="{E332FE57-E1B1-40B9-A6C5-019F9F58D89F}"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C2ABED-0E1B-4CF0-B43F-F108F525E5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42FD042-64B8-437E-B35D-EEF830CA1686}">
      <dgm:prSet phldrT="[Text]" custT="1"/>
      <dgm:spPr>
        <a:solidFill>
          <a:srgbClr val="F0A29A"/>
        </a:solidFill>
      </dgm:spPr>
      <dgm:t>
        <a:bodyPr/>
        <a:lstStyle/>
        <a:p>
          <a:pPr algn="ctr"/>
          <a:r>
            <a:rPr lang="en-US" sz="1600" b="1" i="0" dirty="0" smtClean="0">
              <a:solidFill>
                <a:schemeClr val="tx1"/>
              </a:solidFill>
              <a:latin typeface="+mn-lt"/>
              <a:ea typeface="Times New Roman"/>
              <a:cs typeface="Times New Roman"/>
              <a:sym typeface="Times New Roman"/>
            </a:rPr>
            <a:t>Abnormality as </a:t>
          </a:r>
          <a:r>
            <a:rPr lang="en-US" sz="1600" b="1" i="0" dirty="0" smtClean="0">
              <a:solidFill>
                <a:schemeClr val="tx1"/>
              </a:solidFill>
              <a:latin typeface="+mn-lt"/>
              <a:ea typeface="Times New Roman"/>
              <a:cs typeface="Times New Roman"/>
              <a:sym typeface="Times New Roman"/>
            </a:rPr>
            <a:t>a Dysfunction </a:t>
          </a:r>
          <a:endParaRPr lang="en-US" sz="1600" i="0" dirty="0">
            <a:solidFill>
              <a:schemeClr val="tx1"/>
            </a:solidFill>
            <a:latin typeface="+mn-lt"/>
          </a:endParaRPr>
        </a:p>
      </dgm:t>
    </dgm:pt>
    <dgm:pt modelId="{5C786AE4-2686-4DDF-8669-82CB6DC34199}" type="parTrans" cxnId="{8D8FD56F-6893-434D-92E4-68B887778F2F}">
      <dgm:prSet/>
      <dgm:spPr/>
      <dgm:t>
        <a:bodyPr/>
        <a:lstStyle/>
        <a:p>
          <a:endParaRPr lang="en-US"/>
        </a:p>
      </dgm:t>
    </dgm:pt>
    <dgm:pt modelId="{751588CA-A5FA-49CF-851B-A090564E3A9B}" type="sibTrans" cxnId="{8D8FD56F-6893-434D-92E4-68B887778F2F}">
      <dgm:prSet/>
      <dgm:spPr/>
      <dgm:t>
        <a:bodyPr/>
        <a:lstStyle/>
        <a:p>
          <a:endParaRPr lang="en-US"/>
        </a:p>
      </dgm:t>
    </dgm:pt>
    <dgm:pt modelId="{E8EDD7CA-7451-4336-8A91-CDA50255D765}" type="pres">
      <dgm:prSet presAssocID="{21C2ABED-0E1B-4CF0-B43F-F108F525E5F5}" presName="linear" presStyleCnt="0">
        <dgm:presLayoutVars>
          <dgm:animLvl val="lvl"/>
          <dgm:resizeHandles val="exact"/>
        </dgm:presLayoutVars>
      </dgm:prSet>
      <dgm:spPr/>
      <dgm:t>
        <a:bodyPr/>
        <a:lstStyle/>
        <a:p>
          <a:endParaRPr lang="en-US"/>
        </a:p>
      </dgm:t>
    </dgm:pt>
    <dgm:pt modelId="{D458D961-1CD4-4280-A890-651A1B7EF0A4}" type="pres">
      <dgm:prSet presAssocID="{542FD042-64B8-437E-B35D-EEF830CA1686}" presName="parentText" presStyleLbl="node1" presStyleIdx="0" presStyleCnt="1">
        <dgm:presLayoutVars>
          <dgm:chMax val="0"/>
          <dgm:bulletEnabled val="1"/>
        </dgm:presLayoutVars>
      </dgm:prSet>
      <dgm:spPr/>
      <dgm:t>
        <a:bodyPr/>
        <a:lstStyle/>
        <a:p>
          <a:endParaRPr lang="en-US"/>
        </a:p>
      </dgm:t>
    </dgm:pt>
  </dgm:ptLst>
  <dgm:cxnLst>
    <dgm:cxn modelId="{8D8FD56F-6893-434D-92E4-68B887778F2F}" srcId="{21C2ABED-0E1B-4CF0-B43F-F108F525E5F5}" destId="{542FD042-64B8-437E-B35D-EEF830CA1686}" srcOrd="0" destOrd="0" parTransId="{5C786AE4-2686-4DDF-8669-82CB6DC34199}" sibTransId="{751588CA-A5FA-49CF-851B-A090564E3A9B}"/>
    <dgm:cxn modelId="{B55C37C5-0EDE-41EA-8E51-36AA96E0A5F0}" type="presOf" srcId="{542FD042-64B8-437E-B35D-EEF830CA1686}" destId="{D458D961-1CD4-4280-A890-651A1B7EF0A4}" srcOrd="0" destOrd="0" presId="urn:microsoft.com/office/officeart/2005/8/layout/vList2"/>
    <dgm:cxn modelId="{BE3F4969-80FD-411D-93F6-94B27327F993}" type="presOf" srcId="{21C2ABED-0E1B-4CF0-B43F-F108F525E5F5}" destId="{E8EDD7CA-7451-4336-8A91-CDA50255D765}" srcOrd="0" destOrd="0" presId="urn:microsoft.com/office/officeart/2005/8/layout/vList2"/>
    <dgm:cxn modelId="{C4B0B486-FAA8-4690-A57A-1BDD301006D1}" type="presParOf" srcId="{E8EDD7CA-7451-4336-8A91-CDA50255D765}" destId="{D458D961-1CD4-4280-A890-651A1B7EF0A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A7E7B00-D74E-4165-A2FE-6CC75C2CAE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074A308-3EB1-4396-AE9C-54892D6B8CE8}">
      <dgm:prSet phldrT="[Text]" custT="1"/>
      <dgm:spPr>
        <a:solidFill>
          <a:srgbClr val="C7E580"/>
        </a:solidFill>
      </dgm:spPr>
      <dgm:t>
        <a:bodyPr/>
        <a:lstStyle/>
        <a:p>
          <a:pPr algn="ctr"/>
          <a:r>
            <a:rPr lang="en-US" sz="1600" b="1" i="0" dirty="0" smtClean="0">
              <a:solidFill>
                <a:schemeClr val="tx1"/>
              </a:solidFill>
              <a:latin typeface="+mn-lt"/>
              <a:ea typeface="Times New Roman"/>
              <a:cs typeface="Times New Roman"/>
              <a:sym typeface="Times New Roman"/>
            </a:rPr>
            <a:t>Abnormality as Danger</a:t>
          </a:r>
          <a:endParaRPr lang="en-US" sz="1600" i="0" dirty="0">
            <a:solidFill>
              <a:schemeClr val="tx1"/>
            </a:solidFill>
            <a:latin typeface="+mn-lt"/>
          </a:endParaRPr>
        </a:p>
      </dgm:t>
    </dgm:pt>
    <dgm:pt modelId="{188EB901-AECC-49F0-B95D-F75A3C76CE48}" type="parTrans" cxnId="{B375AEF6-AE31-4B58-A46B-632F35BEEC33}">
      <dgm:prSet/>
      <dgm:spPr/>
      <dgm:t>
        <a:bodyPr/>
        <a:lstStyle/>
        <a:p>
          <a:endParaRPr lang="en-US"/>
        </a:p>
      </dgm:t>
    </dgm:pt>
    <dgm:pt modelId="{286DB2B6-6BEB-49BF-836D-E4B3AAA58387}" type="sibTrans" cxnId="{B375AEF6-AE31-4B58-A46B-632F35BEEC33}">
      <dgm:prSet/>
      <dgm:spPr/>
      <dgm:t>
        <a:bodyPr/>
        <a:lstStyle/>
        <a:p>
          <a:endParaRPr lang="en-US"/>
        </a:p>
      </dgm:t>
    </dgm:pt>
    <dgm:pt modelId="{FC82B708-B4B0-416F-8702-39D6D0F595BE}" type="pres">
      <dgm:prSet presAssocID="{5A7E7B00-D74E-4165-A2FE-6CC75C2CAE7F}" presName="linear" presStyleCnt="0">
        <dgm:presLayoutVars>
          <dgm:animLvl val="lvl"/>
          <dgm:resizeHandles val="exact"/>
        </dgm:presLayoutVars>
      </dgm:prSet>
      <dgm:spPr/>
      <dgm:t>
        <a:bodyPr/>
        <a:lstStyle/>
        <a:p>
          <a:endParaRPr lang="en-US"/>
        </a:p>
      </dgm:t>
    </dgm:pt>
    <dgm:pt modelId="{31C6DD37-AC63-43E9-9D41-F68905135F5C}" type="pres">
      <dgm:prSet presAssocID="{0074A308-3EB1-4396-AE9C-54892D6B8CE8}" presName="parentText" presStyleLbl="node1" presStyleIdx="0" presStyleCnt="1">
        <dgm:presLayoutVars>
          <dgm:chMax val="0"/>
          <dgm:bulletEnabled val="1"/>
        </dgm:presLayoutVars>
      </dgm:prSet>
      <dgm:spPr/>
      <dgm:t>
        <a:bodyPr/>
        <a:lstStyle/>
        <a:p>
          <a:endParaRPr lang="en-US"/>
        </a:p>
      </dgm:t>
    </dgm:pt>
  </dgm:ptLst>
  <dgm:cxnLst>
    <dgm:cxn modelId="{E421FBDA-3122-4C8B-9EA7-E3DB38BD36E6}" type="presOf" srcId="{5A7E7B00-D74E-4165-A2FE-6CC75C2CAE7F}" destId="{FC82B708-B4B0-416F-8702-39D6D0F595BE}" srcOrd="0" destOrd="0" presId="urn:microsoft.com/office/officeart/2005/8/layout/vList2"/>
    <dgm:cxn modelId="{B375AEF6-AE31-4B58-A46B-632F35BEEC33}" srcId="{5A7E7B00-D74E-4165-A2FE-6CC75C2CAE7F}" destId="{0074A308-3EB1-4396-AE9C-54892D6B8CE8}" srcOrd="0" destOrd="0" parTransId="{188EB901-AECC-49F0-B95D-F75A3C76CE48}" sibTransId="{286DB2B6-6BEB-49BF-836D-E4B3AAA58387}"/>
    <dgm:cxn modelId="{763A5A45-5838-4F37-8CE2-B88EC329D820}" type="presOf" srcId="{0074A308-3EB1-4396-AE9C-54892D6B8CE8}" destId="{31C6DD37-AC63-43E9-9D41-F68905135F5C}" srcOrd="0" destOrd="0" presId="urn:microsoft.com/office/officeart/2005/8/layout/vList2"/>
    <dgm:cxn modelId="{54C377A5-9D3D-46BA-AC5A-BCA45C1B7193}" type="presParOf" srcId="{FC82B708-B4B0-416F-8702-39D6D0F595BE}" destId="{31C6DD37-AC63-43E9-9D41-F68905135F5C}" srcOrd="0" destOrd="0" presId="urn:microsoft.com/office/officeart/2005/8/layout/vList2"/>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39B96B4-48DD-4313-8C92-28B9802DF9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76E386D-9DF8-4098-812B-97900E919815}">
      <dgm:prSet phldrT="[Text]"/>
      <dgm:spPr/>
      <dgm:t>
        <a:bodyPr/>
        <a:lstStyle/>
        <a:p>
          <a:pPr rtl="0"/>
          <a:r>
            <a:rPr lang="en-US" dirty="0" smtClean="0">
              <a:latin typeface="+mn-lt"/>
              <a:ea typeface="Times New Roman"/>
              <a:cs typeface="Times New Roman" panose="02020603050405020304" pitchFamily="18" charset="0"/>
              <a:sym typeface="Times New Roman"/>
            </a:rPr>
            <a:t>Disability or an impairment in some important areas of life (work or in personal relationship).</a:t>
          </a:r>
          <a:endParaRPr lang="en-US" dirty="0">
            <a:latin typeface="+mn-lt"/>
          </a:endParaRPr>
        </a:p>
      </dgm:t>
    </dgm:pt>
    <dgm:pt modelId="{B847C6F6-EC20-4DC8-A828-5156DAF0905B}" type="parTrans" cxnId="{7502FE69-86A8-43DA-93A6-EA79B1BE2261}">
      <dgm:prSet/>
      <dgm:spPr/>
      <dgm:t>
        <a:bodyPr/>
        <a:lstStyle/>
        <a:p>
          <a:endParaRPr lang="en-US">
            <a:latin typeface="+mn-lt"/>
          </a:endParaRPr>
        </a:p>
      </dgm:t>
    </dgm:pt>
    <dgm:pt modelId="{8762D086-7A28-4340-B8A3-5387E6F93BC2}" type="sibTrans" cxnId="{7502FE69-86A8-43DA-93A6-EA79B1BE2261}">
      <dgm:prSet/>
      <dgm:spPr/>
      <dgm:t>
        <a:bodyPr/>
        <a:lstStyle/>
        <a:p>
          <a:endParaRPr lang="en-US">
            <a:latin typeface="+mn-lt"/>
          </a:endParaRPr>
        </a:p>
      </dgm:t>
    </dgm:pt>
    <dgm:pt modelId="{F7FE9287-107D-4F8B-AE30-9C3DB3568621}">
      <dgm:prSet/>
      <dgm:spPr/>
      <dgm:t>
        <a:bodyPr/>
        <a:lstStyle/>
        <a:p>
          <a:pPr rtl="0"/>
          <a:r>
            <a:rPr lang="en-US" dirty="0" smtClean="0">
              <a:latin typeface="+mn-lt"/>
              <a:ea typeface="Times New Roman"/>
              <a:cs typeface="Times New Roman" panose="02020603050405020304" pitchFamily="18" charset="0"/>
              <a:sym typeface="Times New Roman"/>
            </a:rPr>
            <a:t>Example: Impact of Substance Use Disorders</a:t>
          </a:r>
          <a:endParaRPr lang="en-US" dirty="0">
            <a:latin typeface="+mn-lt"/>
            <a:ea typeface="Times New Roman"/>
            <a:cs typeface="Times New Roman" panose="02020603050405020304" pitchFamily="18" charset="0"/>
            <a:sym typeface="Times New Roman"/>
          </a:endParaRPr>
        </a:p>
      </dgm:t>
    </dgm:pt>
    <dgm:pt modelId="{9BF3371B-8527-4E12-AEAE-520FFD028B29}" type="parTrans" cxnId="{0B6D12D7-4766-4E58-86AE-A3B74395F9AE}">
      <dgm:prSet/>
      <dgm:spPr/>
      <dgm:t>
        <a:bodyPr/>
        <a:lstStyle/>
        <a:p>
          <a:endParaRPr lang="en-US">
            <a:latin typeface="+mn-lt"/>
          </a:endParaRPr>
        </a:p>
      </dgm:t>
    </dgm:pt>
    <dgm:pt modelId="{76CB959B-21A5-4017-8486-D14CEB09E414}" type="sibTrans" cxnId="{0B6D12D7-4766-4E58-86AE-A3B74395F9AE}">
      <dgm:prSet/>
      <dgm:spPr/>
      <dgm:t>
        <a:bodyPr/>
        <a:lstStyle/>
        <a:p>
          <a:endParaRPr lang="en-US">
            <a:latin typeface="+mn-lt"/>
          </a:endParaRPr>
        </a:p>
      </dgm:t>
    </dgm:pt>
    <dgm:pt modelId="{855EB2FC-2990-4203-B6CC-BCEF2EF535B1}" type="pres">
      <dgm:prSet presAssocID="{839B96B4-48DD-4313-8C92-28B9802DF9ED}" presName="vert0" presStyleCnt="0">
        <dgm:presLayoutVars>
          <dgm:dir/>
          <dgm:animOne val="branch"/>
          <dgm:animLvl val="lvl"/>
        </dgm:presLayoutVars>
      </dgm:prSet>
      <dgm:spPr/>
      <dgm:t>
        <a:bodyPr/>
        <a:lstStyle/>
        <a:p>
          <a:endParaRPr lang="en-US"/>
        </a:p>
      </dgm:t>
    </dgm:pt>
    <dgm:pt modelId="{01EA5986-FCF2-42ED-A2D6-2DE200584540}" type="pres">
      <dgm:prSet presAssocID="{A76E386D-9DF8-4098-812B-97900E919815}" presName="thickLine" presStyleLbl="alignNode1" presStyleIdx="0" presStyleCnt="2"/>
      <dgm:spPr/>
    </dgm:pt>
    <dgm:pt modelId="{4CFB496B-49F2-48AC-8DAC-F2290821E397}" type="pres">
      <dgm:prSet presAssocID="{A76E386D-9DF8-4098-812B-97900E919815}" presName="horz1" presStyleCnt="0"/>
      <dgm:spPr/>
    </dgm:pt>
    <dgm:pt modelId="{7E50CD34-3BC7-4353-BA82-CAC26C1174EA}" type="pres">
      <dgm:prSet presAssocID="{A76E386D-9DF8-4098-812B-97900E919815}" presName="tx1" presStyleLbl="revTx" presStyleIdx="0" presStyleCnt="2" custScaleY="137220"/>
      <dgm:spPr/>
      <dgm:t>
        <a:bodyPr/>
        <a:lstStyle/>
        <a:p>
          <a:endParaRPr lang="en-US"/>
        </a:p>
      </dgm:t>
    </dgm:pt>
    <dgm:pt modelId="{D89E78A5-7B13-4C74-B853-9618BA24C61F}" type="pres">
      <dgm:prSet presAssocID="{A76E386D-9DF8-4098-812B-97900E919815}" presName="vert1" presStyleCnt="0"/>
      <dgm:spPr/>
    </dgm:pt>
    <dgm:pt modelId="{AC464DE5-A761-4FF5-ACCF-FD3FD16B791F}" type="pres">
      <dgm:prSet presAssocID="{F7FE9287-107D-4F8B-AE30-9C3DB3568621}" presName="thickLine" presStyleLbl="alignNode1" presStyleIdx="1" presStyleCnt="2" custLinFactNeighborX="-1162" custLinFactNeighborY="-2399"/>
      <dgm:spPr/>
    </dgm:pt>
    <dgm:pt modelId="{E6433677-19EC-4760-B759-F0C2BBB23E77}" type="pres">
      <dgm:prSet presAssocID="{F7FE9287-107D-4F8B-AE30-9C3DB3568621}" presName="horz1" presStyleCnt="0"/>
      <dgm:spPr/>
    </dgm:pt>
    <dgm:pt modelId="{D4BE69BC-8707-430B-8798-AE91A8E5F6DF}" type="pres">
      <dgm:prSet presAssocID="{F7FE9287-107D-4F8B-AE30-9C3DB3568621}" presName="tx1" presStyleLbl="revTx" presStyleIdx="1" presStyleCnt="2"/>
      <dgm:spPr/>
      <dgm:t>
        <a:bodyPr/>
        <a:lstStyle/>
        <a:p>
          <a:endParaRPr lang="en-US"/>
        </a:p>
      </dgm:t>
    </dgm:pt>
    <dgm:pt modelId="{0B80BFC5-600E-41E0-B1FC-7F3F76288526}" type="pres">
      <dgm:prSet presAssocID="{F7FE9287-107D-4F8B-AE30-9C3DB3568621}" presName="vert1" presStyleCnt="0"/>
      <dgm:spPr/>
    </dgm:pt>
  </dgm:ptLst>
  <dgm:cxnLst>
    <dgm:cxn modelId="{7502FE69-86A8-43DA-93A6-EA79B1BE2261}" srcId="{839B96B4-48DD-4313-8C92-28B9802DF9ED}" destId="{A76E386D-9DF8-4098-812B-97900E919815}" srcOrd="0" destOrd="0" parTransId="{B847C6F6-EC20-4DC8-A828-5156DAF0905B}" sibTransId="{8762D086-7A28-4340-B8A3-5387E6F93BC2}"/>
    <dgm:cxn modelId="{C9205120-8D12-4C19-8D87-D4252FAFF4FC}" type="presOf" srcId="{F7FE9287-107D-4F8B-AE30-9C3DB3568621}" destId="{D4BE69BC-8707-430B-8798-AE91A8E5F6DF}" srcOrd="0" destOrd="0" presId="urn:microsoft.com/office/officeart/2008/layout/LinedList"/>
    <dgm:cxn modelId="{93F29B40-225A-4EE2-A43C-DEDF2AAF741B}" type="presOf" srcId="{839B96B4-48DD-4313-8C92-28B9802DF9ED}" destId="{855EB2FC-2990-4203-B6CC-BCEF2EF535B1}" srcOrd="0" destOrd="0" presId="urn:microsoft.com/office/officeart/2008/layout/LinedList"/>
    <dgm:cxn modelId="{BB65D50D-00C8-4C7F-9BF3-AEFAA3F17C68}" type="presOf" srcId="{A76E386D-9DF8-4098-812B-97900E919815}" destId="{7E50CD34-3BC7-4353-BA82-CAC26C1174EA}" srcOrd="0" destOrd="0" presId="urn:microsoft.com/office/officeart/2008/layout/LinedList"/>
    <dgm:cxn modelId="{0B6D12D7-4766-4E58-86AE-A3B74395F9AE}" srcId="{839B96B4-48DD-4313-8C92-28B9802DF9ED}" destId="{F7FE9287-107D-4F8B-AE30-9C3DB3568621}" srcOrd="1" destOrd="0" parTransId="{9BF3371B-8527-4E12-AEAE-520FFD028B29}" sibTransId="{76CB959B-21A5-4017-8486-D14CEB09E414}"/>
    <dgm:cxn modelId="{E3E08295-8080-411B-BA3B-0A99DA459D13}" type="presParOf" srcId="{855EB2FC-2990-4203-B6CC-BCEF2EF535B1}" destId="{01EA5986-FCF2-42ED-A2D6-2DE200584540}" srcOrd="0" destOrd="0" presId="urn:microsoft.com/office/officeart/2008/layout/LinedList"/>
    <dgm:cxn modelId="{92AD591F-741E-4009-B1AA-7AD0F3A89DB8}" type="presParOf" srcId="{855EB2FC-2990-4203-B6CC-BCEF2EF535B1}" destId="{4CFB496B-49F2-48AC-8DAC-F2290821E397}" srcOrd="1" destOrd="0" presId="urn:microsoft.com/office/officeart/2008/layout/LinedList"/>
    <dgm:cxn modelId="{30013E2D-D48B-49DE-B1F7-2884042EC09B}" type="presParOf" srcId="{4CFB496B-49F2-48AC-8DAC-F2290821E397}" destId="{7E50CD34-3BC7-4353-BA82-CAC26C1174EA}" srcOrd="0" destOrd="0" presId="urn:microsoft.com/office/officeart/2008/layout/LinedList"/>
    <dgm:cxn modelId="{D425FDE4-4BED-4643-9AC7-4FB00115D3C8}" type="presParOf" srcId="{4CFB496B-49F2-48AC-8DAC-F2290821E397}" destId="{D89E78A5-7B13-4C74-B853-9618BA24C61F}" srcOrd="1" destOrd="0" presId="urn:microsoft.com/office/officeart/2008/layout/LinedList"/>
    <dgm:cxn modelId="{F8E97834-99B0-44E6-8361-28A39B6B3F7B}" type="presParOf" srcId="{855EB2FC-2990-4203-B6CC-BCEF2EF535B1}" destId="{AC464DE5-A761-4FF5-ACCF-FD3FD16B791F}" srcOrd="2" destOrd="0" presId="urn:microsoft.com/office/officeart/2008/layout/LinedList"/>
    <dgm:cxn modelId="{6E657414-58D3-48EE-9E39-792A8386A0AB}" type="presParOf" srcId="{855EB2FC-2990-4203-B6CC-BCEF2EF535B1}" destId="{E6433677-19EC-4760-B759-F0C2BBB23E77}" srcOrd="3" destOrd="0" presId="urn:microsoft.com/office/officeart/2008/layout/LinedList"/>
    <dgm:cxn modelId="{4C84EE3E-CE11-4B0A-8C2A-8CD2BF71FA2E}" type="presParOf" srcId="{E6433677-19EC-4760-B759-F0C2BBB23E77}" destId="{D4BE69BC-8707-430B-8798-AE91A8E5F6DF}" srcOrd="0" destOrd="0" presId="urn:microsoft.com/office/officeart/2008/layout/LinedList"/>
    <dgm:cxn modelId="{F29DEA53-66AB-430B-A830-50388862B7A2}" type="presParOf" srcId="{E6433677-19EC-4760-B759-F0C2BBB23E77}" destId="{0B80BFC5-600E-41E0-B1FC-7F3F76288526}"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A11023C-098B-48D3-8425-D98426DF4F0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930A3B7-BE88-4056-B6A1-B52165766F1F}">
      <dgm:prSet phldrT="[Text]"/>
      <dgm:spPr/>
      <dgm:t>
        <a:bodyPr/>
        <a:lstStyle/>
        <a:p>
          <a:pPr rtl="0"/>
          <a:r>
            <a:rPr lang="en-US" dirty="0" smtClean="0">
              <a:solidFill>
                <a:schemeClr val="tx1"/>
              </a:solidFill>
              <a:latin typeface="+mn-lt"/>
              <a:ea typeface="Times New Roman"/>
              <a:cs typeface="Times New Roman" panose="02020603050405020304" pitchFamily="18" charset="0"/>
              <a:sym typeface="Times New Roman"/>
            </a:rPr>
            <a:t>Behaviors and feelings that cause interference with life and pose risk of harm.</a:t>
          </a:r>
          <a:endParaRPr lang="en-US" dirty="0">
            <a:latin typeface="+mn-lt"/>
          </a:endParaRPr>
        </a:p>
      </dgm:t>
    </dgm:pt>
    <dgm:pt modelId="{F2F934FE-9CCA-48D0-A61B-3A1D90C17745}" type="parTrans" cxnId="{15DAAF12-004C-4664-AC8F-F508842A0C72}">
      <dgm:prSet/>
      <dgm:spPr/>
      <dgm:t>
        <a:bodyPr/>
        <a:lstStyle/>
        <a:p>
          <a:endParaRPr lang="en-US">
            <a:latin typeface="+mn-lt"/>
          </a:endParaRPr>
        </a:p>
      </dgm:t>
    </dgm:pt>
    <dgm:pt modelId="{5FB5BA22-0998-4025-892B-5A9001BCFFE1}" type="sibTrans" cxnId="{15DAAF12-004C-4664-AC8F-F508842A0C72}">
      <dgm:prSet/>
      <dgm:spPr/>
      <dgm:t>
        <a:bodyPr/>
        <a:lstStyle/>
        <a:p>
          <a:endParaRPr lang="en-US">
            <a:latin typeface="+mn-lt"/>
          </a:endParaRPr>
        </a:p>
      </dgm:t>
    </dgm:pt>
    <dgm:pt modelId="{04ECEBA5-E247-490A-BAA2-AEEBE90575BD}">
      <dgm:prSet phldrT="[Text]"/>
      <dgm:spPr/>
      <dgm:t>
        <a:bodyPr/>
        <a:lstStyle/>
        <a:p>
          <a:pPr rtl="0"/>
          <a:r>
            <a:rPr lang="en-US" dirty="0" smtClean="0">
              <a:solidFill>
                <a:schemeClr val="tx1"/>
              </a:solidFill>
              <a:latin typeface="+mn-lt"/>
              <a:ea typeface="Times New Roman"/>
              <a:cs typeface="Times New Roman" panose="02020603050405020304" pitchFamily="18" charset="0"/>
              <a:sym typeface="Times New Roman"/>
            </a:rPr>
            <a:t>Example: Paranoid ideation</a:t>
          </a:r>
          <a:endParaRPr lang="en-US" dirty="0">
            <a:latin typeface="+mn-lt"/>
          </a:endParaRPr>
        </a:p>
      </dgm:t>
    </dgm:pt>
    <dgm:pt modelId="{0AF258F8-3D00-40AD-B458-BD994B132EA1}" type="parTrans" cxnId="{D4985AAC-A28D-4E28-8BAD-87D54544EFF3}">
      <dgm:prSet/>
      <dgm:spPr/>
      <dgm:t>
        <a:bodyPr/>
        <a:lstStyle/>
        <a:p>
          <a:endParaRPr lang="en-US">
            <a:latin typeface="+mn-lt"/>
          </a:endParaRPr>
        </a:p>
      </dgm:t>
    </dgm:pt>
    <dgm:pt modelId="{D1BCCE03-7FC4-4DC5-9A6B-90E1E7272D28}" type="sibTrans" cxnId="{D4985AAC-A28D-4E28-8BAD-87D54544EFF3}">
      <dgm:prSet/>
      <dgm:spPr/>
      <dgm:t>
        <a:bodyPr/>
        <a:lstStyle/>
        <a:p>
          <a:endParaRPr lang="en-US">
            <a:latin typeface="+mn-lt"/>
          </a:endParaRPr>
        </a:p>
      </dgm:t>
    </dgm:pt>
    <dgm:pt modelId="{23581B8F-D614-40FB-9B5F-4D306E843D3F}" type="pres">
      <dgm:prSet presAssocID="{4A11023C-098B-48D3-8425-D98426DF4F04}" presName="vert0" presStyleCnt="0">
        <dgm:presLayoutVars>
          <dgm:dir/>
          <dgm:animOne val="branch"/>
          <dgm:animLvl val="lvl"/>
        </dgm:presLayoutVars>
      </dgm:prSet>
      <dgm:spPr/>
      <dgm:t>
        <a:bodyPr/>
        <a:lstStyle/>
        <a:p>
          <a:endParaRPr lang="en-US"/>
        </a:p>
      </dgm:t>
    </dgm:pt>
    <dgm:pt modelId="{1C659C19-47D8-4610-A688-8104D2B17A4B}" type="pres">
      <dgm:prSet presAssocID="{7930A3B7-BE88-4056-B6A1-B52165766F1F}" presName="thickLine" presStyleLbl="alignNode1" presStyleIdx="0" presStyleCnt="2"/>
      <dgm:spPr/>
    </dgm:pt>
    <dgm:pt modelId="{BE85D1E9-BDF1-4096-A38E-0B0F227500D8}" type="pres">
      <dgm:prSet presAssocID="{7930A3B7-BE88-4056-B6A1-B52165766F1F}" presName="horz1" presStyleCnt="0"/>
      <dgm:spPr/>
    </dgm:pt>
    <dgm:pt modelId="{5355F247-21AC-4CB4-AE93-7B4BE4C449DA}" type="pres">
      <dgm:prSet presAssocID="{7930A3B7-BE88-4056-B6A1-B52165766F1F}" presName="tx1" presStyleLbl="revTx" presStyleIdx="0" presStyleCnt="2" custScaleY="129188"/>
      <dgm:spPr/>
      <dgm:t>
        <a:bodyPr/>
        <a:lstStyle/>
        <a:p>
          <a:endParaRPr lang="en-US"/>
        </a:p>
      </dgm:t>
    </dgm:pt>
    <dgm:pt modelId="{44628885-A6DC-438A-AE8F-5B65CEEAAEDE}" type="pres">
      <dgm:prSet presAssocID="{7930A3B7-BE88-4056-B6A1-B52165766F1F}" presName="vert1" presStyleCnt="0"/>
      <dgm:spPr/>
    </dgm:pt>
    <dgm:pt modelId="{9DB58BBE-8829-427B-AA7B-C6F768C93967}" type="pres">
      <dgm:prSet presAssocID="{04ECEBA5-E247-490A-BAA2-AEEBE90575BD}" presName="thickLine" presStyleLbl="alignNode1" presStyleIdx="1" presStyleCnt="2"/>
      <dgm:spPr/>
    </dgm:pt>
    <dgm:pt modelId="{BDEB081F-BA82-475A-989B-C4A8A0E1AA39}" type="pres">
      <dgm:prSet presAssocID="{04ECEBA5-E247-490A-BAA2-AEEBE90575BD}" presName="horz1" presStyleCnt="0"/>
      <dgm:spPr/>
    </dgm:pt>
    <dgm:pt modelId="{62B28C7F-9086-4EEE-B49B-F64029B8A8D3}" type="pres">
      <dgm:prSet presAssocID="{04ECEBA5-E247-490A-BAA2-AEEBE90575BD}" presName="tx1" presStyleLbl="revTx" presStyleIdx="1" presStyleCnt="2"/>
      <dgm:spPr/>
      <dgm:t>
        <a:bodyPr/>
        <a:lstStyle/>
        <a:p>
          <a:endParaRPr lang="en-US"/>
        </a:p>
      </dgm:t>
    </dgm:pt>
    <dgm:pt modelId="{1C410921-F1C1-4A37-BB4E-2C9E19B8FD6D}" type="pres">
      <dgm:prSet presAssocID="{04ECEBA5-E247-490A-BAA2-AEEBE90575BD}" presName="vert1" presStyleCnt="0"/>
      <dgm:spPr/>
    </dgm:pt>
  </dgm:ptLst>
  <dgm:cxnLst>
    <dgm:cxn modelId="{67FBE04A-FE51-41A5-BAE4-BC692048BA94}" type="presOf" srcId="{04ECEBA5-E247-490A-BAA2-AEEBE90575BD}" destId="{62B28C7F-9086-4EEE-B49B-F64029B8A8D3}" srcOrd="0" destOrd="0" presId="urn:microsoft.com/office/officeart/2008/layout/LinedList"/>
    <dgm:cxn modelId="{8A8186B3-F814-4C69-ADD4-7C8A20CD11D8}" type="presOf" srcId="{7930A3B7-BE88-4056-B6A1-B52165766F1F}" destId="{5355F247-21AC-4CB4-AE93-7B4BE4C449DA}" srcOrd="0" destOrd="0" presId="urn:microsoft.com/office/officeart/2008/layout/LinedList"/>
    <dgm:cxn modelId="{9BAA4CB5-2560-46C1-89ED-CD3F3FBC2BCA}" type="presOf" srcId="{4A11023C-098B-48D3-8425-D98426DF4F04}" destId="{23581B8F-D614-40FB-9B5F-4D306E843D3F}" srcOrd="0" destOrd="0" presId="urn:microsoft.com/office/officeart/2008/layout/LinedList"/>
    <dgm:cxn modelId="{D4985AAC-A28D-4E28-8BAD-87D54544EFF3}" srcId="{4A11023C-098B-48D3-8425-D98426DF4F04}" destId="{04ECEBA5-E247-490A-BAA2-AEEBE90575BD}" srcOrd="1" destOrd="0" parTransId="{0AF258F8-3D00-40AD-B458-BD994B132EA1}" sibTransId="{D1BCCE03-7FC4-4DC5-9A6B-90E1E7272D28}"/>
    <dgm:cxn modelId="{15DAAF12-004C-4664-AC8F-F508842A0C72}" srcId="{4A11023C-098B-48D3-8425-D98426DF4F04}" destId="{7930A3B7-BE88-4056-B6A1-B52165766F1F}" srcOrd="0" destOrd="0" parTransId="{F2F934FE-9CCA-48D0-A61B-3A1D90C17745}" sibTransId="{5FB5BA22-0998-4025-892B-5A9001BCFFE1}"/>
    <dgm:cxn modelId="{46419175-1C05-42FC-8A63-F48D5ABA9683}" type="presParOf" srcId="{23581B8F-D614-40FB-9B5F-4D306E843D3F}" destId="{1C659C19-47D8-4610-A688-8104D2B17A4B}" srcOrd="0" destOrd="0" presId="urn:microsoft.com/office/officeart/2008/layout/LinedList"/>
    <dgm:cxn modelId="{17229B72-BD71-40B9-A2DD-6BBF7D242790}" type="presParOf" srcId="{23581B8F-D614-40FB-9B5F-4D306E843D3F}" destId="{BE85D1E9-BDF1-4096-A38E-0B0F227500D8}" srcOrd="1" destOrd="0" presId="urn:microsoft.com/office/officeart/2008/layout/LinedList"/>
    <dgm:cxn modelId="{898BC5F1-35F0-49A4-89F2-6AC1D91BC464}" type="presParOf" srcId="{BE85D1E9-BDF1-4096-A38E-0B0F227500D8}" destId="{5355F247-21AC-4CB4-AE93-7B4BE4C449DA}" srcOrd="0" destOrd="0" presId="urn:microsoft.com/office/officeart/2008/layout/LinedList"/>
    <dgm:cxn modelId="{39C48D57-5CA5-418D-B38D-586979C75A43}" type="presParOf" srcId="{BE85D1E9-BDF1-4096-A38E-0B0F227500D8}" destId="{44628885-A6DC-438A-AE8F-5B65CEEAAEDE}" srcOrd="1" destOrd="0" presId="urn:microsoft.com/office/officeart/2008/layout/LinedList"/>
    <dgm:cxn modelId="{E675ABE4-7A04-4FD3-9329-96BAC01C25D9}" type="presParOf" srcId="{23581B8F-D614-40FB-9B5F-4D306E843D3F}" destId="{9DB58BBE-8829-427B-AA7B-C6F768C93967}" srcOrd="2" destOrd="0" presId="urn:microsoft.com/office/officeart/2008/layout/LinedList"/>
    <dgm:cxn modelId="{C5BA0E00-BEA6-4706-86F9-F9428360D744}" type="presParOf" srcId="{23581B8F-D614-40FB-9B5F-4D306E843D3F}" destId="{BDEB081F-BA82-475A-989B-C4A8A0E1AA39}" srcOrd="3" destOrd="0" presId="urn:microsoft.com/office/officeart/2008/layout/LinedList"/>
    <dgm:cxn modelId="{EE434BEB-A974-429D-9152-CD0D47972373}" type="presParOf" srcId="{BDEB081F-BA82-475A-989B-C4A8A0E1AA39}" destId="{62B28C7F-9086-4EEE-B49B-F64029B8A8D3}" srcOrd="0" destOrd="0" presId="urn:microsoft.com/office/officeart/2008/layout/LinedList"/>
    <dgm:cxn modelId="{1367CB73-7F11-482E-B3A5-F44BAF18E7CB}" type="presParOf" srcId="{BDEB081F-BA82-475A-989B-C4A8A0E1AA39}" destId="{1C410921-F1C1-4A37-BB4E-2C9E19B8FD6D}" srcOrd="1" destOrd="0" presId="urn:microsoft.com/office/officeart/2008/layout/Lined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3B08B4F-C4D6-43EC-B3E9-72915644CB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BBCA5E9-9DBC-4041-95B1-DC77E52A6A79}">
      <dgm:prSet phldrT="[Text]" custT="1"/>
      <dgm:spPr>
        <a:solidFill>
          <a:schemeClr val="accent2">
            <a:lumMod val="60000"/>
            <a:lumOff val="40000"/>
          </a:schemeClr>
        </a:solidFill>
      </dgm:spPr>
      <dgm:t>
        <a:bodyPr/>
        <a:lstStyle/>
        <a:p>
          <a:pPr algn="ctr"/>
          <a:r>
            <a:rPr lang="en-US" sz="2200" b="1" dirty="0" smtClean="0">
              <a:solidFill>
                <a:schemeClr val="tx1"/>
              </a:solidFill>
              <a:latin typeface="Arial Rounded MT Bold" panose="020F0704030504030204" pitchFamily="34" charset="0"/>
            </a:rPr>
            <a:t>Factors contributing to mental disorders</a:t>
          </a:r>
          <a:endParaRPr lang="en-US" sz="2200" b="1" dirty="0">
            <a:solidFill>
              <a:schemeClr val="tx1"/>
            </a:solidFill>
            <a:latin typeface="Arial Rounded MT Bold" panose="020F0704030504030204" pitchFamily="34" charset="0"/>
          </a:endParaRPr>
        </a:p>
      </dgm:t>
    </dgm:pt>
    <dgm:pt modelId="{5D24D7FB-2A7F-4018-A572-5CC1242AAA86}" type="parTrans" cxnId="{03628700-207B-429D-A583-6EC07F2B027B}">
      <dgm:prSet/>
      <dgm:spPr/>
      <dgm:t>
        <a:bodyPr/>
        <a:lstStyle/>
        <a:p>
          <a:endParaRPr lang="en-US"/>
        </a:p>
      </dgm:t>
    </dgm:pt>
    <dgm:pt modelId="{40BD4161-639B-42CD-AD57-73FB0FDD5CD9}" type="sibTrans" cxnId="{03628700-207B-429D-A583-6EC07F2B027B}">
      <dgm:prSet/>
      <dgm:spPr/>
      <dgm:t>
        <a:bodyPr/>
        <a:lstStyle/>
        <a:p>
          <a:endParaRPr lang="en-US"/>
        </a:p>
      </dgm:t>
    </dgm:pt>
    <dgm:pt modelId="{71BEAE48-5212-45E7-AB5A-389A8F10CCD0}" type="pres">
      <dgm:prSet presAssocID="{53B08B4F-C4D6-43EC-B3E9-72915644CB75}" presName="linear" presStyleCnt="0">
        <dgm:presLayoutVars>
          <dgm:animLvl val="lvl"/>
          <dgm:resizeHandles val="exact"/>
        </dgm:presLayoutVars>
      </dgm:prSet>
      <dgm:spPr/>
      <dgm:t>
        <a:bodyPr/>
        <a:lstStyle/>
        <a:p>
          <a:endParaRPr lang="en-US"/>
        </a:p>
      </dgm:t>
    </dgm:pt>
    <dgm:pt modelId="{81B3401B-DC7E-4F92-8CD5-B5F1498B6BEB}" type="pres">
      <dgm:prSet presAssocID="{0BBCA5E9-9DBC-4041-95B1-DC77E52A6A79}" presName="parentText" presStyleLbl="node1" presStyleIdx="0" presStyleCnt="1" custLinFactNeighborY="-12589">
        <dgm:presLayoutVars>
          <dgm:chMax val="0"/>
          <dgm:bulletEnabled val="1"/>
        </dgm:presLayoutVars>
      </dgm:prSet>
      <dgm:spPr/>
      <dgm:t>
        <a:bodyPr/>
        <a:lstStyle/>
        <a:p>
          <a:endParaRPr lang="en-US"/>
        </a:p>
      </dgm:t>
    </dgm:pt>
  </dgm:ptLst>
  <dgm:cxnLst>
    <dgm:cxn modelId="{03628700-207B-429D-A583-6EC07F2B027B}" srcId="{53B08B4F-C4D6-43EC-B3E9-72915644CB75}" destId="{0BBCA5E9-9DBC-4041-95B1-DC77E52A6A79}" srcOrd="0" destOrd="0" parTransId="{5D24D7FB-2A7F-4018-A572-5CC1242AAA86}" sibTransId="{40BD4161-639B-42CD-AD57-73FB0FDD5CD9}"/>
    <dgm:cxn modelId="{742A9EF4-DE89-449C-A33D-D4DA3817F3F9}" type="presOf" srcId="{0BBCA5E9-9DBC-4041-95B1-DC77E52A6A79}" destId="{81B3401B-DC7E-4F92-8CD5-B5F1498B6BEB}" srcOrd="0" destOrd="0" presId="urn:microsoft.com/office/officeart/2005/8/layout/vList2"/>
    <dgm:cxn modelId="{D00FA122-0A56-4E98-A5A5-2CA7D32105AB}" type="presOf" srcId="{53B08B4F-C4D6-43EC-B3E9-72915644CB75}" destId="{71BEAE48-5212-45E7-AB5A-389A8F10CCD0}" srcOrd="0" destOrd="0" presId="urn:microsoft.com/office/officeart/2005/8/layout/vList2"/>
    <dgm:cxn modelId="{556B4178-924F-448D-B301-B3528A51B7FA}" type="presParOf" srcId="{71BEAE48-5212-45E7-AB5A-389A8F10CCD0}" destId="{81B3401B-DC7E-4F92-8CD5-B5F1498B6B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DC99FEB-652B-4E63-8ED0-73F2875226D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42780AD-4BBA-479D-8056-41781C391CAE}">
      <dgm:prSet phldrT="[Text]"/>
      <dgm:spPr>
        <a:solidFill>
          <a:srgbClr val="F0A29A"/>
        </a:solidFill>
      </dgm:spPr>
      <dgm:t>
        <a:bodyPr/>
        <a:lstStyle/>
        <a:p>
          <a:r>
            <a:rPr lang="en-US" b="1" dirty="0" smtClean="0">
              <a:solidFill>
                <a:schemeClr val="tx1"/>
              </a:solidFill>
            </a:rPr>
            <a:t>Biological</a:t>
          </a:r>
          <a:endParaRPr lang="en-US" b="1" dirty="0">
            <a:solidFill>
              <a:schemeClr val="tx1"/>
            </a:solidFill>
          </a:endParaRPr>
        </a:p>
      </dgm:t>
    </dgm:pt>
    <dgm:pt modelId="{B3DF74A1-B414-46A0-8497-B9397F877130}" type="parTrans" cxnId="{C7BF8007-D616-4F22-80D8-EB51371E5A7A}">
      <dgm:prSet/>
      <dgm:spPr/>
      <dgm:t>
        <a:bodyPr/>
        <a:lstStyle/>
        <a:p>
          <a:endParaRPr lang="en-US">
            <a:solidFill>
              <a:schemeClr val="tx1"/>
            </a:solidFill>
          </a:endParaRPr>
        </a:p>
      </dgm:t>
    </dgm:pt>
    <dgm:pt modelId="{4BC716D0-BD1B-4BA3-A0D6-C8754BF3CF1F}" type="sibTrans" cxnId="{C7BF8007-D616-4F22-80D8-EB51371E5A7A}">
      <dgm:prSet/>
      <dgm:spPr/>
      <dgm:t>
        <a:bodyPr/>
        <a:lstStyle/>
        <a:p>
          <a:endParaRPr lang="en-US">
            <a:solidFill>
              <a:schemeClr val="tx1"/>
            </a:solidFill>
          </a:endParaRPr>
        </a:p>
      </dgm:t>
    </dgm:pt>
    <dgm:pt modelId="{FF608605-488D-4503-9BBD-2182DA48E9FC}">
      <dgm:prSet phldrT="[Text]"/>
      <dgm:spPr>
        <a:solidFill>
          <a:srgbClr val="EBCE8D"/>
        </a:solidFill>
      </dgm:spPr>
      <dgm:t>
        <a:bodyPr/>
        <a:lstStyle/>
        <a:p>
          <a:r>
            <a:rPr lang="en-US" b="1" dirty="0" smtClean="0">
              <a:solidFill>
                <a:schemeClr val="tx1"/>
              </a:solidFill>
            </a:rPr>
            <a:t>Psychological</a:t>
          </a:r>
          <a:endParaRPr lang="en-US" b="1" dirty="0">
            <a:solidFill>
              <a:schemeClr val="tx1"/>
            </a:solidFill>
          </a:endParaRPr>
        </a:p>
      </dgm:t>
    </dgm:pt>
    <dgm:pt modelId="{E5A05D6B-9507-4FCF-A869-C52ADEAE5018}" type="parTrans" cxnId="{547EADDD-1F6F-43E4-83AA-0CF70DFF6E7C}">
      <dgm:prSet/>
      <dgm:spPr/>
      <dgm:t>
        <a:bodyPr/>
        <a:lstStyle/>
        <a:p>
          <a:endParaRPr lang="en-US">
            <a:solidFill>
              <a:schemeClr val="tx1"/>
            </a:solidFill>
          </a:endParaRPr>
        </a:p>
      </dgm:t>
    </dgm:pt>
    <dgm:pt modelId="{6AEA23AA-20E2-4EB3-AC36-A5B1851A600E}" type="sibTrans" cxnId="{547EADDD-1F6F-43E4-83AA-0CF70DFF6E7C}">
      <dgm:prSet/>
      <dgm:spPr/>
      <dgm:t>
        <a:bodyPr/>
        <a:lstStyle/>
        <a:p>
          <a:endParaRPr lang="en-US">
            <a:solidFill>
              <a:schemeClr val="tx1"/>
            </a:solidFill>
          </a:endParaRPr>
        </a:p>
      </dgm:t>
    </dgm:pt>
    <dgm:pt modelId="{BA5C496B-3E2E-4F8D-8AD5-2FE215E94C64}">
      <dgm:prSet phldrT="[Text]"/>
      <dgm:spPr>
        <a:solidFill>
          <a:srgbClr val="C7E580"/>
        </a:solidFill>
      </dgm:spPr>
      <dgm:t>
        <a:bodyPr/>
        <a:lstStyle/>
        <a:p>
          <a:r>
            <a:rPr lang="en-US" b="1" dirty="0" smtClean="0">
              <a:solidFill>
                <a:schemeClr val="tx1"/>
              </a:solidFill>
            </a:rPr>
            <a:t>Social</a:t>
          </a:r>
          <a:endParaRPr lang="en-US" b="1" dirty="0">
            <a:solidFill>
              <a:schemeClr val="tx1"/>
            </a:solidFill>
          </a:endParaRPr>
        </a:p>
      </dgm:t>
    </dgm:pt>
    <dgm:pt modelId="{B6A0436C-0D27-4F07-B13E-63FEF68D23EB}" type="parTrans" cxnId="{F5C612E6-4F3C-4BDB-B1C9-3F133A435D3C}">
      <dgm:prSet/>
      <dgm:spPr/>
      <dgm:t>
        <a:bodyPr/>
        <a:lstStyle/>
        <a:p>
          <a:endParaRPr lang="en-US">
            <a:solidFill>
              <a:schemeClr val="tx1"/>
            </a:solidFill>
          </a:endParaRPr>
        </a:p>
      </dgm:t>
    </dgm:pt>
    <dgm:pt modelId="{0DF19B4A-FB28-4A2D-A6E3-A787F027EFF9}" type="sibTrans" cxnId="{F5C612E6-4F3C-4BDB-B1C9-3F133A435D3C}">
      <dgm:prSet/>
      <dgm:spPr/>
      <dgm:t>
        <a:bodyPr/>
        <a:lstStyle/>
        <a:p>
          <a:endParaRPr lang="en-US">
            <a:solidFill>
              <a:schemeClr val="tx1"/>
            </a:solidFill>
          </a:endParaRPr>
        </a:p>
      </dgm:t>
    </dgm:pt>
    <dgm:pt modelId="{9F380DB5-CC25-44D0-91E1-0A3E4C7358B9}">
      <dgm:prSet phldrT="[Text]"/>
      <dgm:spPr/>
      <dgm:t>
        <a:bodyPr/>
        <a:lstStyle/>
        <a:p>
          <a:r>
            <a:rPr lang="en-US" dirty="0" smtClean="0">
              <a:solidFill>
                <a:schemeClr val="tx1"/>
              </a:solidFill>
            </a:rPr>
            <a:t>Neurochemicals, neurotransmitters, hormones, brain, nervous system etc. </a:t>
          </a:r>
          <a:endParaRPr lang="en-US" dirty="0">
            <a:solidFill>
              <a:schemeClr val="tx1"/>
            </a:solidFill>
          </a:endParaRPr>
        </a:p>
      </dgm:t>
    </dgm:pt>
    <dgm:pt modelId="{2AA0101D-44F8-409B-8004-54D49B8E93EC}" type="parTrans" cxnId="{481E9D6A-91B9-4FCF-8E2A-6600E3013B94}">
      <dgm:prSet/>
      <dgm:spPr/>
      <dgm:t>
        <a:bodyPr/>
        <a:lstStyle/>
        <a:p>
          <a:endParaRPr lang="en-US">
            <a:solidFill>
              <a:schemeClr val="tx1"/>
            </a:solidFill>
          </a:endParaRPr>
        </a:p>
      </dgm:t>
    </dgm:pt>
    <dgm:pt modelId="{F9512C35-9919-485E-AD43-4263814B9DAE}" type="sibTrans" cxnId="{481E9D6A-91B9-4FCF-8E2A-6600E3013B94}">
      <dgm:prSet/>
      <dgm:spPr/>
      <dgm:t>
        <a:bodyPr/>
        <a:lstStyle/>
        <a:p>
          <a:endParaRPr lang="en-US">
            <a:solidFill>
              <a:schemeClr val="tx1"/>
            </a:solidFill>
          </a:endParaRPr>
        </a:p>
      </dgm:t>
    </dgm:pt>
    <dgm:pt modelId="{F62AB578-BB81-40CA-9088-B85503A5ECD0}">
      <dgm:prSet phldrT="[Text]"/>
      <dgm:spPr/>
      <dgm:t>
        <a:bodyPr/>
        <a:lstStyle/>
        <a:p>
          <a:r>
            <a:rPr lang="en-US" dirty="0" smtClean="0">
              <a:solidFill>
                <a:schemeClr val="tx1"/>
              </a:solidFill>
            </a:rPr>
            <a:t>Social support, family relations, friends, interpersonal factors, love, affiliation etc.</a:t>
          </a:r>
          <a:endParaRPr lang="en-US" dirty="0">
            <a:solidFill>
              <a:schemeClr val="tx1"/>
            </a:solidFill>
          </a:endParaRPr>
        </a:p>
      </dgm:t>
    </dgm:pt>
    <dgm:pt modelId="{A7FC2942-57F6-41DE-B8D8-028CE1D8879B}" type="parTrans" cxnId="{0253E452-5392-4DBF-927A-A0DBBAEE49DE}">
      <dgm:prSet/>
      <dgm:spPr/>
      <dgm:t>
        <a:bodyPr/>
        <a:lstStyle/>
        <a:p>
          <a:endParaRPr lang="en-US">
            <a:solidFill>
              <a:schemeClr val="tx1"/>
            </a:solidFill>
          </a:endParaRPr>
        </a:p>
      </dgm:t>
    </dgm:pt>
    <dgm:pt modelId="{2D7B4140-F48E-449F-B674-BED92C663A0E}" type="sibTrans" cxnId="{0253E452-5392-4DBF-927A-A0DBBAEE49DE}">
      <dgm:prSet/>
      <dgm:spPr/>
      <dgm:t>
        <a:bodyPr/>
        <a:lstStyle/>
        <a:p>
          <a:endParaRPr lang="en-US">
            <a:solidFill>
              <a:schemeClr val="tx1"/>
            </a:solidFill>
          </a:endParaRPr>
        </a:p>
      </dgm:t>
    </dgm:pt>
    <dgm:pt modelId="{F11B1878-19C7-4B1E-A06A-870A42CC629B}">
      <dgm:prSet phldrT="[Text]"/>
      <dgm:spPr/>
      <dgm:t>
        <a:bodyPr/>
        <a:lstStyle/>
        <a:p>
          <a:r>
            <a:rPr lang="en-US" dirty="0" smtClean="0">
              <a:solidFill>
                <a:schemeClr val="tx1"/>
              </a:solidFill>
            </a:rPr>
            <a:t>Cognitions, emotions, personality, coping styles, resilience, values, etc. </a:t>
          </a:r>
          <a:endParaRPr lang="en-US" dirty="0">
            <a:solidFill>
              <a:schemeClr val="tx1"/>
            </a:solidFill>
          </a:endParaRPr>
        </a:p>
      </dgm:t>
    </dgm:pt>
    <dgm:pt modelId="{F2A9B106-363A-4A4E-8923-1790020BC8E5}" type="parTrans" cxnId="{063CD093-D5FF-4495-8A88-AB67924F6DAC}">
      <dgm:prSet/>
      <dgm:spPr/>
      <dgm:t>
        <a:bodyPr/>
        <a:lstStyle/>
        <a:p>
          <a:endParaRPr lang="en-US">
            <a:solidFill>
              <a:schemeClr val="tx1"/>
            </a:solidFill>
          </a:endParaRPr>
        </a:p>
      </dgm:t>
    </dgm:pt>
    <dgm:pt modelId="{CB835B54-A6F7-4244-A734-4EB1F5EAC20F}" type="sibTrans" cxnId="{063CD093-D5FF-4495-8A88-AB67924F6DAC}">
      <dgm:prSet/>
      <dgm:spPr/>
      <dgm:t>
        <a:bodyPr/>
        <a:lstStyle/>
        <a:p>
          <a:endParaRPr lang="en-US">
            <a:solidFill>
              <a:schemeClr val="tx1"/>
            </a:solidFill>
          </a:endParaRPr>
        </a:p>
      </dgm:t>
    </dgm:pt>
    <dgm:pt modelId="{65AFB7EF-4276-4E36-8BDC-90CAD7C2AC44}" type="pres">
      <dgm:prSet presAssocID="{2DC99FEB-652B-4E63-8ED0-73F2875226D5}" presName="linear" presStyleCnt="0">
        <dgm:presLayoutVars>
          <dgm:dir/>
          <dgm:animLvl val="lvl"/>
          <dgm:resizeHandles val="exact"/>
        </dgm:presLayoutVars>
      </dgm:prSet>
      <dgm:spPr/>
      <dgm:t>
        <a:bodyPr/>
        <a:lstStyle/>
        <a:p>
          <a:endParaRPr lang="en-US"/>
        </a:p>
      </dgm:t>
    </dgm:pt>
    <dgm:pt modelId="{7F8EF993-FE33-42A4-B878-88AAB3FF01A4}" type="pres">
      <dgm:prSet presAssocID="{A42780AD-4BBA-479D-8056-41781C391CAE}" presName="parentLin" presStyleCnt="0"/>
      <dgm:spPr/>
      <dgm:t>
        <a:bodyPr/>
        <a:lstStyle/>
        <a:p>
          <a:endParaRPr lang="en-US"/>
        </a:p>
      </dgm:t>
    </dgm:pt>
    <dgm:pt modelId="{D9E09533-25EB-49EE-8471-4EA52DD83106}" type="pres">
      <dgm:prSet presAssocID="{A42780AD-4BBA-479D-8056-41781C391CAE}" presName="parentLeftMargin" presStyleLbl="node1" presStyleIdx="0" presStyleCnt="3"/>
      <dgm:spPr/>
      <dgm:t>
        <a:bodyPr/>
        <a:lstStyle/>
        <a:p>
          <a:endParaRPr lang="en-US"/>
        </a:p>
      </dgm:t>
    </dgm:pt>
    <dgm:pt modelId="{D35049AC-571F-4098-A697-E4FD96193756}" type="pres">
      <dgm:prSet presAssocID="{A42780AD-4BBA-479D-8056-41781C391CAE}" presName="parentText" presStyleLbl="node1" presStyleIdx="0" presStyleCnt="3">
        <dgm:presLayoutVars>
          <dgm:chMax val="0"/>
          <dgm:bulletEnabled val="1"/>
        </dgm:presLayoutVars>
      </dgm:prSet>
      <dgm:spPr/>
      <dgm:t>
        <a:bodyPr/>
        <a:lstStyle/>
        <a:p>
          <a:endParaRPr lang="en-US"/>
        </a:p>
      </dgm:t>
    </dgm:pt>
    <dgm:pt modelId="{69CD7055-0A0D-49D3-8FE2-2CC8E5108AC9}" type="pres">
      <dgm:prSet presAssocID="{A42780AD-4BBA-479D-8056-41781C391CAE}" presName="negativeSpace" presStyleCnt="0"/>
      <dgm:spPr/>
      <dgm:t>
        <a:bodyPr/>
        <a:lstStyle/>
        <a:p>
          <a:endParaRPr lang="en-US"/>
        </a:p>
      </dgm:t>
    </dgm:pt>
    <dgm:pt modelId="{743D3400-8EE0-405C-8FB4-67CB0E5BD50A}" type="pres">
      <dgm:prSet presAssocID="{A42780AD-4BBA-479D-8056-41781C391CAE}" presName="childText" presStyleLbl="conFgAcc1" presStyleIdx="0" presStyleCnt="3">
        <dgm:presLayoutVars>
          <dgm:bulletEnabled val="1"/>
        </dgm:presLayoutVars>
      </dgm:prSet>
      <dgm:spPr/>
      <dgm:t>
        <a:bodyPr/>
        <a:lstStyle/>
        <a:p>
          <a:endParaRPr lang="en-US"/>
        </a:p>
      </dgm:t>
    </dgm:pt>
    <dgm:pt modelId="{225CDFC0-E701-49D9-8C01-DA5679D7C6BA}" type="pres">
      <dgm:prSet presAssocID="{4BC716D0-BD1B-4BA3-A0D6-C8754BF3CF1F}" presName="spaceBetweenRectangles" presStyleCnt="0"/>
      <dgm:spPr/>
      <dgm:t>
        <a:bodyPr/>
        <a:lstStyle/>
        <a:p>
          <a:endParaRPr lang="en-US"/>
        </a:p>
      </dgm:t>
    </dgm:pt>
    <dgm:pt modelId="{58AD6115-41B5-4CA7-975E-7054CDD9CCB1}" type="pres">
      <dgm:prSet presAssocID="{FF608605-488D-4503-9BBD-2182DA48E9FC}" presName="parentLin" presStyleCnt="0"/>
      <dgm:spPr/>
      <dgm:t>
        <a:bodyPr/>
        <a:lstStyle/>
        <a:p>
          <a:endParaRPr lang="en-US"/>
        </a:p>
      </dgm:t>
    </dgm:pt>
    <dgm:pt modelId="{A8BD4C4F-6763-47EE-A709-31300ADCDD08}" type="pres">
      <dgm:prSet presAssocID="{FF608605-488D-4503-9BBD-2182DA48E9FC}" presName="parentLeftMargin" presStyleLbl="node1" presStyleIdx="0" presStyleCnt="3"/>
      <dgm:spPr/>
      <dgm:t>
        <a:bodyPr/>
        <a:lstStyle/>
        <a:p>
          <a:endParaRPr lang="en-US"/>
        </a:p>
      </dgm:t>
    </dgm:pt>
    <dgm:pt modelId="{F6E97A08-DE97-4F56-8389-ADA7EC71DA39}" type="pres">
      <dgm:prSet presAssocID="{FF608605-488D-4503-9BBD-2182DA48E9FC}" presName="parentText" presStyleLbl="node1" presStyleIdx="1" presStyleCnt="3">
        <dgm:presLayoutVars>
          <dgm:chMax val="0"/>
          <dgm:bulletEnabled val="1"/>
        </dgm:presLayoutVars>
      </dgm:prSet>
      <dgm:spPr/>
      <dgm:t>
        <a:bodyPr/>
        <a:lstStyle/>
        <a:p>
          <a:endParaRPr lang="en-US"/>
        </a:p>
      </dgm:t>
    </dgm:pt>
    <dgm:pt modelId="{2EB51AF8-863D-4CD5-AC55-4D4131A0FBEA}" type="pres">
      <dgm:prSet presAssocID="{FF608605-488D-4503-9BBD-2182DA48E9FC}" presName="negativeSpace" presStyleCnt="0"/>
      <dgm:spPr/>
      <dgm:t>
        <a:bodyPr/>
        <a:lstStyle/>
        <a:p>
          <a:endParaRPr lang="en-US"/>
        </a:p>
      </dgm:t>
    </dgm:pt>
    <dgm:pt modelId="{896A8647-C5AD-4223-9662-769CD559358E}" type="pres">
      <dgm:prSet presAssocID="{FF608605-488D-4503-9BBD-2182DA48E9FC}" presName="childText" presStyleLbl="conFgAcc1" presStyleIdx="1" presStyleCnt="3">
        <dgm:presLayoutVars>
          <dgm:bulletEnabled val="1"/>
        </dgm:presLayoutVars>
      </dgm:prSet>
      <dgm:spPr/>
      <dgm:t>
        <a:bodyPr/>
        <a:lstStyle/>
        <a:p>
          <a:endParaRPr lang="en-US"/>
        </a:p>
      </dgm:t>
    </dgm:pt>
    <dgm:pt modelId="{A324B55F-1A60-4BAA-ADF7-D7E0F478FBB3}" type="pres">
      <dgm:prSet presAssocID="{6AEA23AA-20E2-4EB3-AC36-A5B1851A600E}" presName="spaceBetweenRectangles" presStyleCnt="0"/>
      <dgm:spPr/>
      <dgm:t>
        <a:bodyPr/>
        <a:lstStyle/>
        <a:p>
          <a:endParaRPr lang="en-US"/>
        </a:p>
      </dgm:t>
    </dgm:pt>
    <dgm:pt modelId="{D32584F5-5F98-4801-9C14-135E7B8373D8}" type="pres">
      <dgm:prSet presAssocID="{BA5C496B-3E2E-4F8D-8AD5-2FE215E94C64}" presName="parentLin" presStyleCnt="0"/>
      <dgm:spPr/>
      <dgm:t>
        <a:bodyPr/>
        <a:lstStyle/>
        <a:p>
          <a:endParaRPr lang="en-US"/>
        </a:p>
      </dgm:t>
    </dgm:pt>
    <dgm:pt modelId="{89E9B7AF-7233-43EF-8F29-DC760900AC9A}" type="pres">
      <dgm:prSet presAssocID="{BA5C496B-3E2E-4F8D-8AD5-2FE215E94C64}" presName="parentLeftMargin" presStyleLbl="node1" presStyleIdx="1" presStyleCnt="3"/>
      <dgm:spPr/>
      <dgm:t>
        <a:bodyPr/>
        <a:lstStyle/>
        <a:p>
          <a:endParaRPr lang="en-US"/>
        </a:p>
      </dgm:t>
    </dgm:pt>
    <dgm:pt modelId="{C64E8D3F-8C6E-4015-AAA6-CD36D851D798}" type="pres">
      <dgm:prSet presAssocID="{BA5C496B-3E2E-4F8D-8AD5-2FE215E94C64}" presName="parentText" presStyleLbl="node1" presStyleIdx="2" presStyleCnt="3">
        <dgm:presLayoutVars>
          <dgm:chMax val="0"/>
          <dgm:bulletEnabled val="1"/>
        </dgm:presLayoutVars>
      </dgm:prSet>
      <dgm:spPr/>
      <dgm:t>
        <a:bodyPr/>
        <a:lstStyle/>
        <a:p>
          <a:endParaRPr lang="en-US"/>
        </a:p>
      </dgm:t>
    </dgm:pt>
    <dgm:pt modelId="{925CDE6E-71E8-44F4-9196-50FC292490E5}" type="pres">
      <dgm:prSet presAssocID="{BA5C496B-3E2E-4F8D-8AD5-2FE215E94C64}" presName="negativeSpace" presStyleCnt="0"/>
      <dgm:spPr/>
      <dgm:t>
        <a:bodyPr/>
        <a:lstStyle/>
        <a:p>
          <a:endParaRPr lang="en-US"/>
        </a:p>
      </dgm:t>
    </dgm:pt>
    <dgm:pt modelId="{C60951C3-E5CC-4768-BC1F-915F75E8383B}" type="pres">
      <dgm:prSet presAssocID="{BA5C496B-3E2E-4F8D-8AD5-2FE215E94C64}" presName="childText" presStyleLbl="conFgAcc1" presStyleIdx="2" presStyleCnt="3">
        <dgm:presLayoutVars>
          <dgm:bulletEnabled val="1"/>
        </dgm:presLayoutVars>
      </dgm:prSet>
      <dgm:spPr/>
      <dgm:t>
        <a:bodyPr/>
        <a:lstStyle/>
        <a:p>
          <a:endParaRPr lang="en-US"/>
        </a:p>
      </dgm:t>
    </dgm:pt>
  </dgm:ptLst>
  <dgm:cxnLst>
    <dgm:cxn modelId="{14352E54-2255-42E1-9870-355E78D24B15}" type="presOf" srcId="{F62AB578-BB81-40CA-9088-B85503A5ECD0}" destId="{C60951C3-E5CC-4768-BC1F-915F75E8383B}" srcOrd="0" destOrd="0" presId="urn:microsoft.com/office/officeart/2005/8/layout/list1"/>
    <dgm:cxn modelId="{39649332-48E1-4A50-813B-27907E1A10AF}" type="presOf" srcId="{2DC99FEB-652B-4E63-8ED0-73F2875226D5}" destId="{65AFB7EF-4276-4E36-8BDC-90CAD7C2AC44}" srcOrd="0" destOrd="0" presId="urn:microsoft.com/office/officeart/2005/8/layout/list1"/>
    <dgm:cxn modelId="{42FD266E-ECF3-41C0-B379-49A2228273A1}" type="presOf" srcId="{A42780AD-4BBA-479D-8056-41781C391CAE}" destId="{D35049AC-571F-4098-A697-E4FD96193756}" srcOrd="1" destOrd="0" presId="urn:microsoft.com/office/officeart/2005/8/layout/list1"/>
    <dgm:cxn modelId="{547EADDD-1F6F-43E4-83AA-0CF70DFF6E7C}" srcId="{2DC99FEB-652B-4E63-8ED0-73F2875226D5}" destId="{FF608605-488D-4503-9BBD-2182DA48E9FC}" srcOrd="1" destOrd="0" parTransId="{E5A05D6B-9507-4FCF-A869-C52ADEAE5018}" sibTransId="{6AEA23AA-20E2-4EB3-AC36-A5B1851A600E}"/>
    <dgm:cxn modelId="{063CD093-D5FF-4495-8A88-AB67924F6DAC}" srcId="{FF608605-488D-4503-9BBD-2182DA48E9FC}" destId="{F11B1878-19C7-4B1E-A06A-870A42CC629B}" srcOrd="0" destOrd="0" parTransId="{F2A9B106-363A-4A4E-8923-1790020BC8E5}" sibTransId="{CB835B54-A6F7-4244-A734-4EB1F5EAC20F}"/>
    <dgm:cxn modelId="{99505B42-4AF1-423D-BF8E-FBE6FAB51570}" type="presOf" srcId="{FF608605-488D-4503-9BBD-2182DA48E9FC}" destId="{F6E97A08-DE97-4F56-8389-ADA7EC71DA39}" srcOrd="1" destOrd="0" presId="urn:microsoft.com/office/officeart/2005/8/layout/list1"/>
    <dgm:cxn modelId="{F5C612E6-4F3C-4BDB-B1C9-3F133A435D3C}" srcId="{2DC99FEB-652B-4E63-8ED0-73F2875226D5}" destId="{BA5C496B-3E2E-4F8D-8AD5-2FE215E94C64}" srcOrd="2" destOrd="0" parTransId="{B6A0436C-0D27-4F07-B13E-63FEF68D23EB}" sibTransId="{0DF19B4A-FB28-4A2D-A6E3-A787F027EFF9}"/>
    <dgm:cxn modelId="{B3A76F63-0AE8-4B0F-8F15-C0ED490D7AC7}" type="presOf" srcId="{F11B1878-19C7-4B1E-A06A-870A42CC629B}" destId="{896A8647-C5AD-4223-9662-769CD559358E}" srcOrd="0" destOrd="0" presId="urn:microsoft.com/office/officeart/2005/8/layout/list1"/>
    <dgm:cxn modelId="{672DB57D-6264-42CF-A2BC-7F31C3004199}" type="presOf" srcId="{A42780AD-4BBA-479D-8056-41781C391CAE}" destId="{D9E09533-25EB-49EE-8471-4EA52DD83106}" srcOrd="0" destOrd="0" presId="urn:microsoft.com/office/officeart/2005/8/layout/list1"/>
    <dgm:cxn modelId="{481E9D6A-91B9-4FCF-8E2A-6600E3013B94}" srcId="{A42780AD-4BBA-479D-8056-41781C391CAE}" destId="{9F380DB5-CC25-44D0-91E1-0A3E4C7358B9}" srcOrd="0" destOrd="0" parTransId="{2AA0101D-44F8-409B-8004-54D49B8E93EC}" sibTransId="{F9512C35-9919-485E-AD43-4263814B9DAE}"/>
    <dgm:cxn modelId="{A23AB7A6-0C19-4F28-B5ED-F876CDC56451}" type="presOf" srcId="{9F380DB5-CC25-44D0-91E1-0A3E4C7358B9}" destId="{743D3400-8EE0-405C-8FB4-67CB0E5BD50A}" srcOrd="0" destOrd="0" presId="urn:microsoft.com/office/officeart/2005/8/layout/list1"/>
    <dgm:cxn modelId="{91E622FA-960F-40D9-A0CC-DE9417A92A6C}" type="presOf" srcId="{FF608605-488D-4503-9BBD-2182DA48E9FC}" destId="{A8BD4C4F-6763-47EE-A709-31300ADCDD08}" srcOrd="0" destOrd="0" presId="urn:microsoft.com/office/officeart/2005/8/layout/list1"/>
    <dgm:cxn modelId="{0253E452-5392-4DBF-927A-A0DBBAEE49DE}" srcId="{BA5C496B-3E2E-4F8D-8AD5-2FE215E94C64}" destId="{F62AB578-BB81-40CA-9088-B85503A5ECD0}" srcOrd="0" destOrd="0" parTransId="{A7FC2942-57F6-41DE-B8D8-028CE1D8879B}" sibTransId="{2D7B4140-F48E-449F-B674-BED92C663A0E}"/>
    <dgm:cxn modelId="{5509ED23-49E7-4125-BA59-702473DC7A57}" type="presOf" srcId="{BA5C496B-3E2E-4F8D-8AD5-2FE215E94C64}" destId="{89E9B7AF-7233-43EF-8F29-DC760900AC9A}" srcOrd="0" destOrd="0" presId="urn:microsoft.com/office/officeart/2005/8/layout/list1"/>
    <dgm:cxn modelId="{C8139E4A-97FD-48C5-9DB8-D7939F55E05B}" type="presOf" srcId="{BA5C496B-3E2E-4F8D-8AD5-2FE215E94C64}" destId="{C64E8D3F-8C6E-4015-AAA6-CD36D851D798}" srcOrd="1" destOrd="0" presId="urn:microsoft.com/office/officeart/2005/8/layout/list1"/>
    <dgm:cxn modelId="{C7BF8007-D616-4F22-80D8-EB51371E5A7A}" srcId="{2DC99FEB-652B-4E63-8ED0-73F2875226D5}" destId="{A42780AD-4BBA-479D-8056-41781C391CAE}" srcOrd="0" destOrd="0" parTransId="{B3DF74A1-B414-46A0-8497-B9397F877130}" sibTransId="{4BC716D0-BD1B-4BA3-A0D6-C8754BF3CF1F}"/>
    <dgm:cxn modelId="{67811101-DB23-4D37-B5E4-CF657695844B}" type="presParOf" srcId="{65AFB7EF-4276-4E36-8BDC-90CAD7C2AC44}" destId="{7F8EF993-FE33-42A4-B878-88AAB3FF01A4}" srcOrd="0" destOrd="0" presId="urn:microsoft.com/office/officeart/2005/8/layout/list1"/>
    <dgm:cxn modelId="{3113D86A-91B4-4699-8BE6-44795D9BAECF}" type="presParOf" srcId="{7F8EF993-FE33-42A4-B878-88AAB3FF01A4}" destId="{D9E09533-25EB-49EE-8471-4EA52DD83106}" srcOrd="0" destOrd="0" presId="urn:microsoft.com/office/officeart/2005/8/layout/list1"/>
    <dgm:cxn modelId="{885657ED-6296-4140-B796-711BD535F0E6}" type="presParOf" srcId="{7F8EF993-FE33-42A4-B878-88AAB3FF01A4}" destId="{D35049AC-571F-4098-A697-E4FD96193756}" srcOrd="1" destOrd="0" presId="urn:microsoft.com/office/officeart/2005/8/layout/list1"/>
    <dgm:cxn modelId="{2912C840-6DC2-4515-AF83-A8EB2A437D0D}" type="presParOf" srcId="{65AFB7EF-4276-4E36-8BDC-90CAD7C2AC44}" destId="{69CD7055-0A0D-49D3-8FE2-2CC8E5108AC9}" srcOrd="1" destOrd="0" presId="urn:microsoft.com/office/officeart/2005/8/layout/list1"/>
    <dgm:cxn modelId="{B18F13EB-EFEC-426B-9711-452D15EB0680}" type="presParOf" srcId="{65AFB7EF-4276-4E36-8BDC-90CAD7C2AC44}" destId="{743D3400-8EE0-405C-8FB4-67CB0E5BD50A}" srcOrd="2" destOrd="0" presId="urn:microsoft.com/office/officeart/2005/8/layout/list1"/>
    <dgm:cxn modelId="{B54375CB-3CE6-4698-9A1B-9D3A6DBF9C4F}" type="presParOf" srcId="{65AFB7EF-4276-4E36-8BDC-90CAD7C2AC44}" destId="{225CDFC0-E701-49D9-8C01-DA5679D7C6BA}" srcOrd="3" destOrd="0" presId="urn:microsoft.com/office/officeart/2005/8/layout/list1"/>
    <dgm:cxn modelId="{7263AE05-4C05-412E-B342-81E80EF56007}" type="presParOf" srcId="{65AFB7EF-4276-4E36-8BDC-90CAD7C2AC44}" destId="{58AD6115-41B5-4CA7-975E-7054CDD9CCB1}" srcOrd="4" destOrd="0" presId="urn:microsoft.com/office/officeart/2005/8/layout/list1"/>
    <dgm:cxn modelId="{5B2B3DB4-580F-4F1B-B225-CBB25BC0B25E}" type="presParOf" srcId="{58AD6115-41B5-4CA7-975E-7054CDD9CCB1}" destId="{A8BD4C4F-6763-47EE-A709-31300ADCDD08}" srcOrd="0" destOrd="0" presId="urn:microsoft.com/office/officeart/2005/8/layout/list1"/>
    <dgm:cxn modelId="{BB93F984-BDFE-4024-BC6E-89295EAE14C2}" type="presParOf" srcId="{58AD6115-41B5-4CA7-975E-7054CDD9CCB1}" destId="{F6E97A08-DE97-4F56-8389-ADA7EC71DA39}" srcOrd="1" destOrd="0" presId="urn:microsoft.com/office/officeart/2005/8/layout/list1"/>
    <dgm:cxn modelId="{9E69961A-34AA-4FA5-8195-D721D63ACAE8}" type="presParOf" srcId="{65AFB7EF-4276-4E36-8BDC-90CAD7C2AC44}" destId="{2EB51AF8-863D-4CD5-AC55-4D4131A0FBEA}" srcOrd="5" destOrd="0" presId="urn:microsoft.com/office/officeart/2005/8/layout/list1"/>
    <dgm:cxn modelId="{30394668-617E-4183-BF9E-0887FDDBB062}" type="presParOf" srcId="{65AFB7EF-4276-4E36-8BDC-90CAD7C2AC44}" destId="{896A8647-C5AD-4223-9662-769CD559358E}" srcOrd="6" destOrd="0" presId="urn:microsoft.com/office/officeart/2005/8/layout/list1"/>
    <dgm:cxn modelId="{015B6CA2-4AAC-49A0-B011-9A12B5E883A6}" type="presParOf" srcId="{65AFB7EF-4276-4E36-8BDC-90CAD7C2AC44}" destId="{A324B55F-1A60-4BAA-ADF7-D7E0F478FBB3}" srcOrd="7" destOrd="0" presId="urn:microsoft.com/office/officeart/2005/8/layout/list1"/>
    <dgm:cxn modelId="{7D676006-4EF7-4D43-8FD4-45A8D41C8CF3}" type="presParOf" srcId="{65AFB7EF-4276-4E36-8BDC-90CAD7C2AC44}" destId="{D32584F5-5F98-4801-9C14-135E7B8373D8}" srcOrd="8" destOrd="0" presId="urn:microsoft.com/office/officeart/2005/8/layout/list1"/>
    <dgm:cxn modelId="{BD699F1F-5A9D-4DDC-8DF0-A3710682C780}" type="presParOf" srcId="{D32584F5-5F98-4801-9C14-135E7B8373D8}" destId="{89E9B7AF-7233-43EF-8F29-DC760900AC9A}" srcOrd="0" destOrd="0" presId="urn:microsoft.com/office/officeart/2005/8/layout/list1"/>
    <dgm:cxn modelId="{16F54F7C-FBF4-4DED-90C3-9594B70275DB}" type="presParOf" srcId="{D32584F5-5F98-4801-9C14-135E7B8373D8}" destId="{C64E8D3F-8C6E-4015-AAA6-CD36D851D798}" srcOrd="1" destOrd="0" presId="urn:microsoft.com/office/officeart/2005/8/layout/list1"/>
    <dgm:cxn modelId="{1BBBA68E-C613-4BE5-B1EA-4A6006569786}" type="presParOf" srcId="{65AFB7EF-4276-4E36-8BDC-90CAD7C2AC44}" destId="{925CDE6E-71E8-44F4-9196-50FC292490E5}" srcOrd="9" destOrd="0" presId="urn:microsoft.com/office/officeart/2005/8/layout/list1"/>
    <dgm:cxn modelId="{DDD1AF2C-724C-4B96-818C-38EAFF275F01}" type="presParOf" srcId="{65AFB7EF-4276-4E36-8BDC-90CAD7C2AC44}" destId="{C60951C3-E5CC-4768-BC1F-915F75E8383B}"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30B8DC6-91F3-49C7-BE47-3A121C570A4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26D4049-8327-42F9-A04A-65556CD0588E}">
      <dgm:prSet phldrT="[Text]" custT="1"/>
      <dgm:spPr>
        <a:solidFill>
          <a:schemeClr val="accent5">
            <a:lumMod val="75000"/>
          </a:schemeClr>
        </a:solidFill>
      </dgm:spPr>
      <dgm:t>
        <a:bodyPr/>
        <a:lstStyle/>
        <a:p>
          <a:pPr algn="ctr"/>
          <a:r>
            <a:rPr lang="en-US" sz="2200" b="1" dirty="0" smtClean="0">
              <a:solidFill>
                <a:schemeClr val="bg1"/>
              </a:solidFill>
              <a:latin typeface="Arial Rounded MT Bold" panose="020F0704030504030204" pitchFamily="34" charset="0"/>
              <a:ea typeface="Times New Roman"/>
              <a:cs typeface="Times New Roman"/>
              <a:sym typeface="Times New Roman"/>
            </a:rPr>
            <a:t>Diagnostic Statistical Manual of Mental Disorders</a:t>
          </a:r>
          <a:endParaRPr lang="en-US" sz="2200" dirty="0">
            <a:solidFill>
              <a:schemeClr val="bg1"/>
            </a:solidFill>
            <a:latin typeface="Arial Rounded MT Bold" panose="020F0704030504030204" pitchFamily="34" charset="0"/>
          </a:endParaRPr>
        </a:p>
      </dgm:t>
    </dgm:pt>
    <dgm:pt modelId="{64D9DF74-747E-4A4B-BE3A-B6BD7AEF2D2D}" type="parTrans" cxnId="{125396CD-F0ED-4F4C-A78A-240C4D056E89}">
      <dgm:prSet/>
      <dgm:spPr/>
      <dgm:t>
        <a:bodyPr/>
        <a:lstStyle/>
        <a:p>
          <a:endParaRPr lang="en-US"/>
        </a:p>
      </dgm:t>
    </dgm:pt>
    <dgm:pt modelId="{29823D18-C07E-48B1-BFFF-34262E4B8462}" type="sibTrans" cxnId="{125396CD-F0ED-4F4C-A78A-240C4D056E89}">
      <dgm:prSet/>
      <dgm:spPr/>
      <dgm:t>
        <a:bodyPr/>
        <a:lstStyle/>
        <a:p>
          <a:endParaRPr lang="en-US"/>
        </a:p>
      </dgm:t>
    </dgm:pt>
    <dgm:pt modelId="{BE2C325E-CC21-4ED1-9BDF-AB5194693FAD}" type="pres">
      <dgm:prSet presAssocID="{F30B8DC6-91F3-49C7-BE47-3A121C570A4E}" presName="linear" presStyleCnt="0">
        <dgm:presLayoutVars>
          <dgm:animLvl val="lvl"/>
          <dgm:resizeHandles val="exact"/>
        </dgm:presLayoutVars>
      </dgm:prSet>
      <dgm:spPr/>
      <dgm:t>
        <a:bodyPr/>
        <a:lstStyle/>
        <a:p>
          <a:endParaRPr lang="en-US"/>
        </a:p>
      </dgm:t>
    </dgm:pt>
    <dgm:pt modelId="{24F420E0-7A14-4C92-9887-11BE5D5A476C}" type="pres">
      <dgm:prSet presAssocID="{626D4049-8327-42F9-A04A-65556CD0588E}" presName="parentText" presStyleLbl="node1" presStyleIdx="0" presStyleCnt="1">
        <dgm:presLayoutVars>
          <dgm:chMax val="0"/>
          <dgm:bulletEnabled val="1"/>
        </dgm:presLayoutVars>
      </dgm:prSet>
      <dgm:spPr/>
      <dgm:t>
        <a:bodyPr/>
        <a:lstStyle/>
        <a:p>
          <a:endParaRPr lang="en-US"/>
        </a:p>
      </dgm:t>
    </dgm:pt>
  </dgm:ptLst>
  <dgm:cxnLst>
    <dgm:cxn modelId="{E65521C4-C170-4BF3-A02A-645FF58A7E12}" type="presOf" srcId="{626D4049-8327-42F9-A04A-65556CD0588E}" destId="{24F420E0-7A14-4C92-9887-11BE5D5A476C}" srcOrd="0" destOrd="0" presId="urn:microsoft.com/office/officeart/2005/8/layout/vList2"/>
    <dgm:cxn modelId="{125396CD-F0ED-4F4C-A78A-240C4D056E89}" srcId="{F30B8DC6-91F3-49C7-BE47-3A121C570A4E}" destId="{626D4049-8327-42F9-A04A-65556CD0588E}" srcOrd="0" destOrd="0" parTransId="{64D9DF74-747E-4A4B-BE3A-B6BD7AEF2D2D}" sibTransId="{29823D18-C07E-48B1-BFFF-34262E4B8462}"/>
    <dgm:cxn modelId="{FAB6F6BF-B460-4961-B55C-830961BFCD66}" type="presOf" srcId="{F30B8DC6-91F3-49C7-BE47-3A121C570A4E}" destId="{BE2C325E-CC21-4ED1-9BDF-AB5194693FAD}" srcOrd="0" destOrd="0" presId="urn:microsoft.com/office/officeart/2005/8/layout/vList2"/>
    <dgm:cxn modelId="{6B6CD8A4-E86A-42C1-92B9-0AC9F685A541}" type="presParOf" srcId="{BE2C325E-CC21-4ED1-9BDF-AB5194693FAD}" destId="{24F420E0-7A14-4C92-9887-11BE5D5A476C}" srcOrd="0"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232428E-D0CA-45DE-A662-1DB958E4782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DB3FB29-5CF6-450B-81B2-39310B9BD16D}">
      <dgm:prSet phldrT="[Text]"/>
      <dgm:spPr/>
      <dgm:t>
        <a:bodyPr/>
        <a:lstStyle/>
        <a:p>
          <a:r>
            <a:rPr lang="en-US" dirty="0" smtClean="0">
              <a:solidFill>
                <a:schemeClr val="tx1"/>
              </a:solidFill>
              <a:latin typeface="+mn-lt"/>
              <a:ea typeface="Times New Roman"/>
              <a:cs typeface="Times New Roman"/>
              <a:sym typeface="Times New Roman"/>
            </a:rPr>
            <a:t>The big book of disorders.</a:t>
          </a:r>
          <a:endParaRPr lang="en-US" dirty="0">
            <a:solidFill>
              <a:schemeClr val="tx1"/>
            </a:solidFill>
            <a:latin typeface="+mn-lt"/>
          </a:endParaRPr>
        </a:p>
      </dgm:t>
    </dgm:pt>
    <dgm:pt modelId="{43413FBC-944F-4063-B70A-A8D65097F70F}" type="parTrans" cxnId="{834A72C4-6670-45F2-B54A-054364C0B315}">
      <dgm:prSet/>
      <dgm:spPr/>
      <dgm:t>
        <a:bodyPr/>
        <a:lstStyle/>
        <a:p>
          <a:endParaRPr lang="en-US">
            <a:latin typeface="+mn-lt"/>
          </a:endParaRPr>
        </a:p>
      </dgm:t>
    </dgm:pt>
    <dgm:pt modelId="{2688EBC2-7204-4DC4-AEFF-A367745DC9B0}" type="sibTrans" cxnId="{834A72C4-6670-45F2-B54A-054364C0B315}">
      <dgm:prSet/>
      <dgm:spPr/>
      <dgm:t>
        <a:bodyPr/>
        <a:lstStyle/>
        <a:p>
          <a:endParaRPr lang="en-US">
            <a:latin typeface="+mn-lt"/>
          </a:endParaRPr>
        </a:p>
      </dgm:t>
    </dgm:pt>
    <dgm:pt modelId="{FCDBCEC7-6B00-48CC-85AD-8D3BE26BCA9D}">
      <dgm:prSet/>
      <dgm:spPr/>
      <dgm:t>
        <a:bodyPr/>
        <a:lstStyle/>
        <a:p>
          <a:r>
            <a:rPr lang="en-US" dirty="0" smtClean="0">
              <a:solidFill>
                <a:schemeClr val="tx1"/>
              </a:solidFill>
              <a:latin typeface="+mn-lt"/>
              <a:ea typeface="Times New Roman"/>
              <a:cs typeface="Times New Roman"/>
              <a:sym typeface="Times New Roman"/>
            </a:rPr>
            <a:t>DSM classifies disorders and describe the symptoms.</a:t>
          </a:r>
          <a:endParaRPr lang="en-US" dirty="0">
            <a:solidFill>
              <a:schemeClr val="tx1"/>
            </a:solidFill>
            <a:latin typeface="+mn-lt"/>
            <a:ea typeface="Times New Roman"/>
            <a:cs typeface="Times New Roman"/>
            <a:sym typeface="Times New Roman"/>
          </a:endParaRPr>
        </a:p>
      </dgm:t>
    </dgm:pt>
    <dgm:pt modelId="{2F57ADC1-9D58-4495-A02F-3B9D1B258828}" type="parTrans" cxnId="{8C28F9CE-EF43-4FFA-A255-D0728A5B6399}">
      <dgm:prSet/>
      <dgm:spPr/>
      <dgm:t>
        <a:bodyPr/>
        <a:lstStyle/>
        <a:p>
          <a:endParaRPr lang="en-US">
            <a:latin typeface="+mn-lt"/>
          </a:endParaRPr>
        </a:p>
      </dgm:t>
    </dgm:pt>
    <dgm:pt modelId="{97681433-1C1B-4BA6-B0D9-74AAC2F50A77}" type="sibTrans" cxnId="{8C28F9CE-EF43-4FFA-A255-D0728A5B6399}">
      <dgm:prSet/>
      <dgm:spPr/>
      <dgm:t>
        <a:bodyPr/>
        <a:lstStyle/>
        <a:p>
          <a:endParaRPr lang="en-US">
            <a:latin typeface="+mn-lt"/>
          </a:endParaRPr>
        </a:p>
      </dgm:t>
    </dgm:pt>
    <dgm:pt modelId="{D31A6855-FEF9-4763-8ED9-EA74288EE157}">
      <dgm:prSet/>
      <dgm:spPr/>
      <dgm:t>
        <a:bodyPr/>
        <a:lstStyle/>
        <a:p>
          <a:r>
            <a:rPr lang="en-US" dirty="0" smtClean="0">
              <a:solidFill>
                <a:schemeClr val="tx1"/>
              </a:solidFill>
              <a:latin typeface="+mn-lt"/>
              <a:ea typeface="Times New Roman"/>
              <a:cs typeface="Times New Roman"/>
              <a:sym typeface="Times New Roman"/>
            </a:rPr>
            <a:t>Does NOT explain the possible cures.</a:t>
          </a:r>
          <a:endParaRPr lang="en-US" dirty="0">
            <a:solidFill>
              <a:schemeClr val="tx1"/>
            </a:solidFill>
            <a:latin typeface="+mn-lt"/>
          </a:endParaRPr>
        </a:p>
      </dgm:t>
    </dgm:pt>
    <dgm:pt modelId="{963AE1F2-51A4-4461-B57B-50385E7DB6F3}" type="parTrans" cxnId="{F02C311A-9C63-43BF-BFF3-FB0C8F906D3D}">
      <dgm:prSet/>
      <dgm:spPr/>
      <dgm:t>
        <a:bodyPr/>
        <a:lstStyle/>
        <a:p>
          <a:endParaRPr lang="en-US">
            <a:latin typeface="+mn-lt"/>
          </a:endParaRPr>
        </a:p>
      </dgm:t>
    </dgm:pt>
    <dgm:pt modelId="{1D62C3EB-276B-4337-9E21-04901F688F38}" type="sibTrans" cxnId="{F02C311A-9C63-43BF-BFF3-FB0C8F906D3D}">
      <dgm:prSet/>
      <dgm:spPr/>
      <dgm:t>
        <a:bodyPr/>
        <a:lstStyle/>
        <a:p>
          <a:endParaRPr lang="en-US">
            <a:latin typeface="+mn-lt"/>
          </a:endParaRPr>
        </a:p>
      </dgm:t>
    </dgm:pt>
    <dgm:pt modelId="{CD69E5CF-0CBA-414E-ACB0-8319BD10B621}">
      <dgm:prSet phldrT="[Text]"/>
      <dgm:spPr/>
      <dgm:t>
        <a:bodyPr/>
        <a:lstStyle/>
        <a:p>
          <a:r>
            <a:rPr lang="en-US" dirty="0" smtClean="0">
              <a:solidFill>
                <a:schemeClr val="tx1"/>
              </a:solidFill>
              <a:latin typeface="+mn-lt"/>
              <a:cs typeface="Times New Roman"/>
              <a:sym typeface="Times New Roman"/>
            </a:rPr>
            <a:t>Published by the American Psychiatric Association</a:t>
          </a:r>
          <a:endParaRPr lang="en-US" dirty="0">
            <a:solidFill>
              <a:schemeClr val="tx1"/>
            </a:solidFill>
            <a:latin typeface="+mn-lt"/>
          </a:endParaRPr>
        </a:p>
      </dgm:t>
    </dgm:pt>
    <dgm:pt modelId="{5BEB856B-E584-4073-AE3D-121C7F15C998}" type="parTrans" cxnId="{BE02C943-77EB-4CE9-8285-26AD40A91EB2}">
      <dgm:prSet/>
      <dgm:spPr/>
      <dgm:t>
        <a:bodyPr/>
        <a:lstStyle/>
        <a:p>
          <a:endParaRPr lang="en-US">
            <a:latin typeface="+mn-lt"/>
          </a:endParaRPr>
        </a:p>
      </dgm:t>
    </dgm:pt>
    <dgm:pt modelId="{191BA778-04CC-420B-9B0A-8ED400CA58A5}" type="sibTrans" cxnId="{BE02C943-77EB-4CE9-8285-26AD40A91EB2}">
      <dgm:prSet/>
      <dgm:spPr/>
      <dgm:t>
        <a:bodyPr/>
        <a:lstStyle/>
        <a:p>
          <a:endParaRPr lang="en-US">
            <a:latin typeface="+mn-lt"/>
          </a:endParaRPr>
        </a:p>
      </dgm:t>
    </dgm:pt>
    <dgm:pt modelId="{750CC75E-2A97-4E81-A103-8ACC34AEB622}" type="pres">
      <dgm:prSet presAssocID="{9232428E-D0CA-45DE-A662-1DB958E4782D}" presName="vert0" presStyleCnt="0">
        <dgm:presLayoutVars>
          <dgm:dir/>
          <dgm:animOne val="branch"/>
          <dgm:animLvl val="lvl"/>
        </dgm:presLayoutVars>
      </dgm:prSet>
      <dgm:spPr/>
      <dgm:t>
        <a:bodyPr/>
        <a:lstStyle/>
        <a:p>
          <a:endParaRPr lang="en-US"/>
        </a:p>
      </dgm:t>
    </dgm:pt>
    <dgm:pt modelId="{6D880B70-F9BF-4BDA-8F62-E64CEA664872}" type="pres">
      <dgm:prSet presAssocID="{7DB3FB29-5CF6-450B-81B2-39310B9BD16D}" presName="thickLine" presStyleLbl="alignNode1" presStyleIdx="0" presStyleCnt="4"/>
      <dgm:spPr/>
    </dgm:pt>
    <dgm:pt modelId="{7D3C340D-7DDA-48C9-A33C-7B083F2AC01E}" type="pres">
      <dgm:prSet presAssocID="{7DB3FB29-5CF6-450B-81B2-39310B9BD16D}" presName="horz1" presStyleCnt="0"/>
      <dgm:spPr/>
    </dgm:pt>
    <dgm:pt modelId="{6AE03FC2-A7A4-400B-8C17-9EA6F4098704}" type="pres">
      <dgm:prSet presAssocID="{7DB3FB29-5CF6-450B-81B2-39310B9BD16D}" presName="tx1" presStyleLbl="revTx" presStyleIdx="0" presStyleCnt="4"/>
      <dgm:spPr/>
      <dgm:t>
        <a:bodyPr/>
        <a:lstStyle/>
        <a:p>
          <a:endParaRPr lang="en-US"/>
        </a:p>
      </dgm:t>
    </dgm:pt>
    <dgm:pt modelId="{83E5905C-B16B-4B67-B490-3CCDE5084A36}" type="pres">
      <dgm:prSet presAssocID="{7DB3FB29-5CF6-450B-81B2-39310B9BD16D}" presName="vert1" presStyleCnt="0"/>
      <dgm:spPr/>
    </dgm:pt>
    <dgm:pt modelId="{8ED23CC3-4C3C-409D-BC97-63CDA59A2954}" type="pres">
      <dgm:prSet presAssocID="{CD69E5CF-0CBA-414E-ACB0-8319BD10B621}" presName="thickLine" presStyleLbl="alignNode1" presStyleIdx="1" presStyleCnt="4"/>
      <dgm:spPr/>
    </dgm:pt>
    <dgm:pt modelId="{3BF00A04-8069-436E-B856-48FA8EC41006}" type="pres">
      <dgm:prSet presAssocID="{CD69E5CF-0CBA-414E-ACB0-8319BD10B621}" presName="horz1" presStyleCnt="0"/>
      <dgm:spPr/>
    </dgm:pt>
    <dgm:pt modelId="{459E5B91-022D-4F3E-BBF0-1F43644BD4F8}" type="pres">
      <dgm:prSet presAssocID="{CD69E5CF-0CBA-414E-ACB0-8319BD10B621}" presName="tx1" presStyleLbl="revTx" presStyleIdx="1" presStyleCnt="4"/>
      <dgm:spPr/>
      <dgm:t>
        <a:bodyPr/>
        <a:lstStyle/>
        <a:p>
          <a:endParaRPr lang="en-US"/>
        </a:p>
      </dgm:t>
    </dgm:pt>
    <dgm:pt modelId="{A55A8484-0F87-4CFC-9C1F-7734364ECB6A}" type="pres">
      <dgm:prSet presAssocID="{CD69E5CF-0CBA-414E-ACB0-8319BD10B621}" presName="vert1" presStyleCnt="0"/>
      <dgm:spPr/>
    </dgm:pt>
    <dgm:pt modelId="{7BA9598D-B289-4F6D-987C-79CC4FC18EF0}" type="pres">
      <dgm:prSet presAssocID="{FCDBCEC7-6B00-48CC-85AD-8D3BE26BCA9D}" presName="thickLine" presStyleLbl="alignNode1" presStyleIdx="2" presStyleCnt="4"/>
      <dgm:spPr/>
    </dgm:pt>
    <dgm:pt modelId="{F6D27EF8-472F-4BA1-8D80-FD033B08E731}" type="pres">
      <dgm:prSet presAssocID="{FCDBCEC7-6B00-48CC-85AD-8D3BE26BCA9D}" presName="horz1" presStyleCnt="0"/>
      <dgm:spPr/>
    </dgm:pt>
    <dgm:pt modelId="{9FAC6886-EEE5-4B37-A46D-6833A55F3690}" type="pres">
      <dgm:prSet presAssocID="{FCDBCEC7-6B00-48CC-85AD-8D3BE26BCA9D}" presName="tx1" presStyleLbl="revTx" presStyleIdx="2" presStyleCnt="4"/>
      <dgm:spPr/>
      <dgm:t>
        <a:bodyPr/>
        <a:lstStyle/>
        <a:p>
          <a:endParaRPr lang="en-US"/>
        </a:p>
      </dgm:t>
    </dgm:pt>
    <dgm:pt modelId="{2A24D3FC-AC8D-4D20-A382-CC4B9B73479D}" type="pres">
      <dgm:prSet presAssocID="{FCDBCEC7-6B00-48CC-85AD-8D3BE26BCA9D}" presName="vert1" presStyleCnt="0"/>
      <dgm:spPr/>
    </dgm:pt>
    <dgm:pt modelId="{D7F983A1-2B0C-4216-A6F5-19AEC9E507D8}" type="pres">
      <dgm:prSet presAssocID="{D31A6855-FEF9-4763-8ED9-EA74288EE157}" presName="thickLine" presStyleLbl="alignNode1" presStyleIdx="3" presStyleCnt="4"/>
      <dgm:spPr/>
    </dgm:pt>
    <dgm:pt modelId="{61E8E331-4298-4486-9FB8-F34442FAD927}" type="pres">
      <dgm:prSet presAssocID="{D31A6855-FEF9-4763-8ED9-EA74288EE157}" presName="horz1" presStyleCnt="0"/>
      <dgm:spPr/>
    </dgm:pt>
    <dgm:pt modelId="{7746DEC3-19A1-4FBB-B755-C7477D622BFB}" type="pres">
      <dgm:prSet presAssocID="{D31A6855-FEF9-4763-8ED9-EA74288EE157}" presName="tx1" presStyleLbl="revTx" presStyleIdx="3" presStyleCnt="4"/>
      <dgm:spPr/>
      <dgm:t>
        <a:bodyPr/>
        <a:lstStyle/>
        <a:p>
          <a:endParaRPr lang="en-US"/>
        </a:p>
      </dgm:t>
    </dgm:pt>
    <dgm:pt modelId="{DD552A9B-D440-4559-B56B-9DC6194815A9}" type="pres">
      <dgm:prSet presAssocID="{D31A6855-FEF9-4763-8ED9-EA74288EE157}" presName="vert1" presStyleCnt="0"/>
      <dgm:spPr/>
    </dgm:pt>
  </dgm:ptLst>
  <dgm:cxnLst>
    <dgm:cxn modelId="{BE02C943-77EB-4CE9-8285-26AD40A91EB2}" srcId="{9232428E-D0CA-45DE-A662-1DB958E4782D}" destId="{CD69E5CF-0CBA-414E-ACB0-8319BD10B621}" srcOrd="1" destOrd="0" parTransId="{5BEB856B-E584-4073-AE3D-121C7F15C998}" sibTransId="{191BA778-04CC-420B-9B0A-8ED400CA58A5}"/>
    <dgm:cxn modelId="{33BE9EB8-6C0C-4F80-B536-A6D383356810}" type="presOf" srcId="{9232428E-D0CA-45DE-A662-1DB958E4782D}" destId="{750CC75E-2A97-4E81-A103-8ACC34AEB622}" srcOrd="0" destOrd="0" presId="urn:microsoft.com/office/officeart/2008/layout/LinedList"/>
    <dgm:cxn modelId="{5EB7AEFA-FBA4-43C2-B44C-ACF6BF02AFA8}" type="presOf" srcId="{CD69E5CF-0CBA-414E-ACB0-8319BD10B621}" destId="{459E5B91-022D-4F3E-BBF0-1F43644BD4F8}" srcOrd="0" destOrd="0" presId="urn:microsoft.com/office/officeart/2008/layout/LinedList"/>
    <dgm:cxn modelId="{DE33BD9C-5ECB-4C24-9DC7-79A29E73D7D2}" type="presOf" srcId="{FCDBCEC7-6B00-48CC-85AD-8D3BE26BCA9D}" destId="{9FAC6886-EEE5-4B37-A46D-6833A55F3690}" srcOrd="0" destOrd="0" presId="urn:microsoft.com/office/officeart/2008/layout/LinedList"/>
    <dgm:cxn modelId="{DC41B3F7-A3F8-4493-893A-D88BC8270913}" type="presOf" srcId="{D31A6855-FEF9-4763-8ED9-EA74288EE157}" destId="{7746DEC3-19A1-4FBB-B755-C7477D622BFB}" srcOrd="0" destOrd="0" presId="urn:microsoft.com/office/officeart/2008/layout/LinedList"/>
    <dgm:cxn modelId="{834A72C4-6670-45F2-B54A-054364C0B315}" srcId="{9232428E-D0CA-45DE-A662-1DB958E4782D}" destId="{7DB3FB29-5CF6-450B-81B2-39310B9BD16D}" srcOrd="0" destOrd="0" parTransId="{43413FBC-944F-4063-B70A-A8D65097F70F}" sibTransId="{2688EBC2-7204-4DC4-AEFF-A367745DC9B0}"/>
    <dgm:cxn modelId="{F02C311A-9C63-43BF-BFF3-FB0C8F906D3D}" srcId="{9232428E-D0CA-45DE-A662-1DB958E4782D}" destId="{D31A6855-FEF9-4763-8ED9-EA74288EE157}" srcOrd="3" destOrd="0" parTransId="{963AE1F2-51A4-4461-B57B-50385E7DB6F3}" sibTransId="{1D62C3EB-276B-4337-9E21-04901F688F38}"/>
    <dgm:cxn modelId="{8C28F9CE-EF43-4FFA-A255-D0728A5B6399}" srcId="{9232428E-D0CA-45DE-A662-1DB958E4782D}" destId="{FCDBCEC7-6B00-48CC-85AD-8D3BE26BCA9D}" srcOrd="2" destOrd="0" parTransId="{2F57ADC1-9D58-4495-A02F-3B9D1B258828}" sibTransId="{97681433-1C1B-4BA6-B0D9-74AAC2F50A77}"/>
    <dgm:cxn modelId="{B692B295-CE65-43DB-877A-E08B96466815}" type="presOf" srcId="{7DB3FB29-5CF6-450B-81B2-39310B9BD16D}" destId="{6AE03FC2-A7A4-400B-8C17-9EA6F4098704}" srcOrd="0" destOrd="0" presId="urn:microsoft.com/office/officeart/2008/layout/LinedList"/>
    <dgm:cxn modelId="{24D57658-3C49-4887-8D6E-C4D8A1E0B471}" type="presParOf" srcId="{750CC75E-2A97-4E81-A103-8ACC34AEB622}" destId="{6D880B70-F9BF-4BDA-8F62-E64CEA664872}" srcOrd="0" destOrd="0" presId="urn:microsoft.com/office/officeart/2008/layout/LinedList"/>
    <dgm:cxn modelId="{B6375F22-A86C-4934-BE44-E6AD9DD32D56}" type="presParOf" srcId="{750CC75E-2A97-4E81-A103-8ACC34AEB622}" destId="{7D3C340D-7DDA-48C9-A33C-7B083F2AC01E}" srcOrd="1" destOrd="0" presId="urn:microsoft.com/office/officeart/2008/layout/LinedList"/>
    <dgm:cxn modelId="{D68FC420-BEF1-4E68-A15A-B378BA16F1F0}" type="presParOf" srcId="{7D3C340D-7DDA-48C9-A33C-7B083F2AC01E}" destId="{6AE03FC2-A7A4-400B-8C17-9EA6F4098704}" srcOrd="0" destOrd="0" presId="urn:microsoft.com/office/officeart/2008/layout/LinedList"/>
    <dgm:cxn modelId="{01C86C47-E205-4BC9-96C4-02F545E17398}" type="presParOf" srcId="{7D3C340D-7DDA-48C9-A33C-7B083F2AC01E}" destId="{83E5905C-B16B-4B67-B490-3CCDE5084A36}" srcOrd="1" destOrd="0" presId="urn:microsoft.com/office/officeart/2008/layout/LinedList"/>
    <dgm:cxn modelId="{E08D0D1A-4060-4154-A5D8-5A8AE8EBDFAA}" type="presParOf" srcId="{750CC75E-2A97-4E81-A103-8ACC34AEB622}" destId="{8ED23CC3-4C3C-409D-BC97-63CDA59A2954}" srcOrd="2" destOrd="0" presId="urn:microsoft.com/office/officeart/2008/layout/LinedList"/>
    <dgm:cxn modelId="{A8B7FAD3-C35E-4479-B216-4164FEC1889E}" type="presParOf" srcId="{750CC75E-2A97-4E81-A103-8ACC34AEB622}" destId="{3BF00A04-8069-436E-B856-48FA8EC41006}" srcOrd="3" destOrd="0" presId="urn:microsoft.com/office/officeart/2008/layout/LinedList"/>
    <dgm:cxn modelId="{C9362120-89BC-49BC-88AF-060415983444}" type="presParOf" srcId="{3BF00A04-8069-436E-B856-48FA8EC41006}" destId="{459E5B91-022D-4F3E-BBF0-1F43644BD4F8}" srcOrd="0" destOrd="0" presId="urn:microsoft.com/office/officeart/2008/layout/LinedList"/>
    <dgm:cxn modelId="{256FC705-FB74-4F7C-946B-69AAA5A5DFDB}" type="presParOf" srcId="{3BF00A04-8069-436E-B856-48FA8EC41006}" destId="{A55A8484-0F87-4CFC-9C1F-7734364ECB6A}" srcOrd="1" destOrd="0" presId="urn:microsoft.com/office/officeart/2008/layout/LinedList"/>
    <dgm:cxn modelId="{BDA74253-A199-4A02-BD9F-CACFE053F8CB}" type="presParOf" srcId="{750CC75E-2A97-4E81-A103-8ACC34AEB622}" destId="{7BA9598D-B289-4F6D-987C-79CC4FC18EF0}" srcOrd="4" destOrd="0" presId="urn:microsoft.com/office/officeart/2008/layout/LinedList"/>
    <dgm:cxn modelId="{98010B4A-CFD1-407F-960D-48B89030785E}" type="presParOf" srcId="{750CC75E-2A97-4E81-A103-8ACC34AEB622}" destId="{F6D27EF8-472F-4BA1-8D80-FD033B08E731}" srcOrd="5" destOrd="0" presId="urn:microsoft.com/office/officeart/2008/layout/LinedList"/>
    <dgm:cxn modelId="{2D5329E5-5F12-4A88-BCBA-70ED6216C36C}" type="presParOf" srcId="{F6D27EF8-472F-4BA1-8D80-FD033B08E731}" destId="{9FAC6886-EEE5-4B37-A46D-6833A55F3690}" srcOrd="0" destOrd="0" presId="urn:microsoft.com/office/officeart/2008/layout/LinedList"/>
    <dgm:cxn modelId="{53A54C9A-4505-4BBE-B3C9-7E03D302EB6F}" type="presParOf" srcId="{F6D27EF8-472F-4BA1-8D80-FD033B08E731}" destId="{2A24D3FC-AC8D-4D20-A382-CC4B9B73479D}" srcOrd="1" destOrd="0" presId="urn:microsoft.com/office/officeart/2008/layout/LinedList"/>
    <dgm:cxn modelId="{4E479798-4179-452C-A6E7-CC4040C45D5A}" type="presParOf" srcId="{750CC75E-2A97-4E81-A103-8ACC34AEB622}" destId="{D7F983A1-2B0C-4216-A6F5-19AEC9E507D8}" srcOrd="6" destOrd="0" presId="urn:microsoft.com/office/officeart/2008/layout/LinedList"/>
    <dgm:cxn modelId="{3AC761AB-D54E-426B-9DA3-449DA285BDA4}" type="presParOf" srcId="{750CC75E-2A97-4E81-A103-8ACC34AEB622}" destId="{61E8E331-4298-4486-9FB8-F34442FAD927}" srcOrd="7" destOrd="0" presId="urn:microsoft.com/office/officeart/2008/layout/LinedList"/>
    <dgm:cxn modelId="{29F80AB2-66D8-4455-B066-07620BB5D363}" type="presParOf" srcId="{61E8E331-4298-4486-9FB8-F34442FAD927}" destId="{7746DEC3-19A1-4FBB-B755-C7477D622BFB}" srcOrd="0" destOrd="0" presId="urn:microsoft.com/office/officeart/2008/layout/LinedList"/>
    <dgm:cxn modelId="{675B7FBA-2FF3-45E5-896B-2BC07AFFE39D}" type="presParOf" srcId="{61E8E331-4298-4486-9FB8-F34442FAD927}" destId="{DD552A9B-D440-4559-B56B-9DC6194815A9}"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9135AE-6AC8-4ABE-A17C-18381220CC93}"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EAAD901C-0341-4616-8932-1AE5AF33D75A}">
      <dgm:prSet custT="1"/>
      <dgm:spPr>
        <a:xfrm>
          <a:off x="363640" y="858955"/>
          <a:ext cx="5090965" cy="501840"/>
        </a:xfrm>
      </dgm:spPr>
      <dgm:t>
        <a:bodyPr/>
        <a:lstStyle/>
        <a:p>
          <a:pPr rtl="0">
            <a:buNone/>
          </a:pPr>
          <a:r>
            <a:rPr lang="en-US" sz="1800" b="0" i="0" u="none" strike="noStrike" cap="none" dirty="0" smtClean="0">
              <a:latin typeface="+mn-lt"/>
              <a:ea typeface="+mn-ea"/>
              <a:cs typeface="Times New Roman"/>
              <a:sym typeface="Times New Roman"/>
            </a:rPr>
            <a:t>Distinguish between normal and abnormal behaviors </a:t>
          </a:r>
          <a:endParaRPr lang="en-US" sz="1800" b="0" i="0" u="none" strike="noStrike" cap="none" dirty="0">
            <a:latin typeface="+mn-lt"/>
            <a:ea typeface="+mn-ea"/>
            <a:cs typeface="Times New Roman"/>
            <a:sym typeface="Times New Roman"/>
          </a:endParaRPr>
        </a:p>
      </dgm:t>
    </dgm:pt>
    <dgm:pt modelId="{B88D46B5-1E2F-43B3-889F-F9D4BA9325E1}" type="parTrans" cxnId="{024D3195-1CA2-4848-A6CD-E440A89A1011}">
      <dgm:prSet/>
      <dgm:spPr/>
      <dgm:t>
        <a:bodyPr/>
        <a:lstStyle/>
        <a:p>
          <a:endParaRPr lang="en-US" sz="1800">
            <a:latin typeface="+mn-lt"/>
          </a:endParaRPr>
        </a:p>
      </dgm:t>
    </dgm:pt>
    <dgm:pt modelId="{94D65D49-8B7A-4E22-A3C8-D70920906046}" type="sibTrans" cxnId="{024D3195-1CA2-4848-A6CD-E440A89A1011}">
      <dgm:prSet/>
      <dgm:spPr/>
      <dgm:t>
        <a:bodyPr/>
        <a:lstStyle/>
        <a:p>
          <a:endParaRPr lang="en-US" sz="1800">
            <a:latin typeface="+mn-lt"/>
          </a:endParaRPr>
        </a:p>
      </dgm:t>
    </dgm:pt>
    <dgm:pt modelId="{BE6B7F8E-A971-4883-8276-0CDD1446A34A}">
      <dgm:prSet custT="1"/>
      <dgm:spPr>
        <a:xfrm>
          <a:off x="363640" y="1630075"/>
          <a:ext cx="5090965" cy="501840"/>
        </a:xfrm>
      </dgm:spPr>
      <dgm:t>
        <a:bodyPr/>
        <a:lstStyle/>
        <a:p>
          <a:pPr rtl="0">
            <a:buNone/>
          </a:pPr>
          <a:r>
            <a:rPr lang="en-US" sz="1800" b="0" i="0" u="none" strike="noStrike" cap="none" dirty="0" smtClean="0">
              <a:latin typeface="+mn-lt"/>
              <a:ea typeface="+mn-ea"/>
              <a:cs typeface="Times New Roman"/>
              <a:sym typeface="Times New Roman"/>
            </a:rPr>
            <a:t>Learn about mental disorders</a:t>
          </a:r>
          <a:endParaRPr lang="en-US" sz="1800" b="0" i="0" u="none" strike="noStrike" cap="none" dirty="0">
            <a:latin typeface="+mn-lt"/>
            <a:ea typeface="+mn-ea"/>
            <a:cs typeface="Times New Roman"/>
            <a:sym typeface="Times New Roman"/>
          </a:endParaRPr>
        </a:p>
      </dgm:t>
    </dgm:pt>
    <dgm:pt modelId="{286EC528-CFEB-47EC-8F8B-7CAB2439252A}" type="parTrans" cxnId="{8D4A8CCC-3A2C-41FC-9E54-57129CD87EB2}">
      <dgm:prSet/>
      <dgm:spPr/>
      <dgm:t>
        <a:bodyPr/>
        <a:lstStyle/>
        <a:p>
          <a:endParaRPr lang="en-US" sz="1800">
            <a:latin typeface="+mn-lt"/>
          </a:endParaRPr>
        </a:p>
      </dgm:t>
    </dgm:pt>
    <dgm:pt modelId="{2C3F5ADC-1648-4C94-80D5-F762AF16CFE7}" type="sibTrans" cxnId="{8D4A8CCC-3A2C-41FC-9E54-57129CD87EB2}">
      <dgm:prSet/>
      <dgm:spPr/>
      <dgm:t>
        <a:bodyPr/>
        <a:lstStyle/>
        <a:p>
          <a:endParaRPr lang="en-US" sz="1800">
            <a:latin typeface="+mn-lt"/>
          </a:endParaRPr>
        </a:p>
      </dgm:t>
    </dgm:pt>
    <dgm:pt modelId="{358A5CAB-DE9E-4979-8FB1-5865946AC111}">
      <dgm:prSet custT="1"/>
      <dgm:spPr>
        <a:xfrm>
          <a:off x="363640" y="2401196"/>
          <a:ext cx="5090965" cy="501840"/>
        </a:xfrm>
      </dgm:spPr>
      <dgm:t>
        <a:bodyPr/>
        <a:lstStyle/>
        <a:p>
          <a:pPr rtl="0">
            <a:buNone/>
          </a:pPr>
          <a:r>
            <a:rPr lang="en-US" sz="1800" b="0" i="0" u="none" strike="noStrike" cap="none" dirty="0" smtClean="0">
              <a:latin typeface="+mn-lt"/>
              <a:ea typeface="+mn-ea"/>
              <a:cs typeface="Times New Roman"/>
              <a:sym typeface="Times New Roman"/>
            </a:rPr>
            <a:t>Learn about various treatment approaches for psychological disorders</a:t>
          </a:r>
          <a:endParaRPr lang="en-US" sz="1800" b="0" i="0" u="none" strike="noStrike" cap="none" dirty="0">
            <a:latin typeface="+mn-lt"/>
            <a:ea typeface="+mn-ea"/>
            <a:cs typeface="Times New Roman"/>
            <a:sym typeface="Times New Roman"/>
          </a:endParaRPr>
        </a:p>
      </dgm:t>
    </dgm:pt>
    <dgm:pt modelId="{DD4F0A49-A618-4C96-BEF6-5FDE4D116E98}" type="parTrans" cxnId="{D8C59B07-8236-4584-AC0E-5F64ECC0CD3B}">
      <dgm:prSet/>
      <dgm:spPr/>
      <dgm:t>
        <a:bodyPr/>
        <a:lstStyle/>
        <a:p>
          <a:endParaRPr lang="en-US" sz="1800">
            <a:latin typeface="+mn-lt"/>
          </a:endParaRPr>
        </a:p>
      </dgm:t>
    </dgm:pt>
    <dgm:pt modelId="{7208597E-1D35-48C5-9FD6-5AEDCD8067DF}" type="sibTrans" cxnId="{D8C59B07-8236-4584-AC0E-5F64ECC0CD3B}">
      <dgm:prSet/>
      <dgm:spPr/>
      <dgm:t>
        <a:bodyPr/>
        <a:lstStyle/>
        <a:p>
          <a:endParaRPr lang="en-US" sz="1800">
            <a:latin typeface="+mn-lt"/>
          </a:endParaRPr>
        </a:p>
      </dgm:t>
    </dgm:pt>
    <dgm:pt modelId="{42981CBE-23CE-4CA5-BFEB-A0548DA7844B}" type="pres">
      <dgm:prSet presAssocID="{1C9135AE-6AC8-4ABE-A17C-18381220CC93}" presName="vert0" presStyleCnt="0">
        <dgm:presLayoutVars>
          <dgm:dir/>
          <dgm:animOne val="branch"/>
          <dgm:animLvl val="lvl"/>
        </dgm:presLayoutVars>
      </dgm:prSet>
      <dgm:spPr/>
      <dgm:t>
        <a:bodyPr/>
        <a:lstStyle/>
        <a:p>
          <a:endParaRPr lang="en-US"/>
        </a:p>
      </dgm:t>
    </dgm:pt>
    <dgm:pt modelId="{3358D1D5-8C78-4DDD-9D75-F1BB96606D3F}" type="pres">
      <dgm:prSet presAssocID="{EAAD901C-0341-4616-8932-1AE5AF33D75A}" presName="thickLine" presStyleLbl="alignNode1" presStyleIdx="0" presStyleCnt="3"/>
      <dgm:spPr/>
    </dgm:pt>
    <dgm:pt modelId="{FA8CCA8B-27D8-41E3-B472-53CA7B33C6AA}" type="pres">
      <dgm:prSet presAssocID="{EAAD901C-0341-4616-8932-1AE5AF33D75A}" presName="horz1" presStyleCnt="0"/>
      <dgm:spPr/>
    </dgm:pt>
    <dgm:pt modelId="{5F76253F-50A9-414C-8CA8-C5A0A7EA14E5}" type="pres">
      <dgm:prSet presAssocID="{EAAD901C-0341-4616-8932-1AE5AF33D75A}" presName="tx1" presStyleLbl="revTx" presStyleIdx="0" presStyleCnt="3"/>
      <dgm:spPr>
        <a:prstGeom prst="roundRect">
          <a:avLst/>
        </a:prstGeom>
      </dgm:spPr>
      <dgm:t>
        <a:bodyPr/>
        <a:lstStyle/>
        <a:p>
          <a:endParaRPr lang="en-US"/>
        </a:p>
      </dgm:t>
    </dgm:pt>
    <dgm:pt modelId="{BE811940-3089-477C-81E3-AAA95798D643}" type="pres">
      <dgm:prSet presAssocID="{EAAD901C-0341-4616-8932-1AE5AF33D75A}" presName="vert1" presStyleCnt="0"/>
      <dgm:spPr/>
    </dgm:pt>
    <dgm:pt modelId="{410529C8-A4A9-41C4-8B7E-0324BD2EDF88}" type="pres">
      <dgm:prSet presAssocID="{BE6B7F8E-A971-4883-8276-0CDD1446A34A}" presName="thickLine" presStyleLbl="alignNode1" presStyleIdx="1" presStyleCnt="3"/>
      <dgm:spPr/>
    </dgm:pt>
    <dgm:pt modelId="{BE587ACE-6669-4ACA-89C7-B0D55D4769D3}" type="pres">
      <dgm:prSet presAssocID="{BE6B7F8E-A971-4883-8276-0CDD1446A34A}" presName="horz1" presStyleCnt="0"/>
      <dgm:spPr/>
    </dgm:pt>
    <dgm:pt modelId="{38AB854A-3F6E-4A5A-84AF-5C1BB9DF6A33}" type="pres">
      <dgm:prSet presAssocID="{BE6B7F8E-A971-4883-8276-0CDD1446A34A}" presName="tx1" presStyleLbl="revTx" presStyleIdx="1" presStyleCnt="3"/>
      <dgm:spPr>
        <a:prstGeom prst="roundRect">
          <a:avLst/>
        </a:prstGeom>
      </dgm:spPr>
      <dgm:t>
        <a:bodyPr/>
        <a:lstStyle/>
        <a:p>
          <a:endParaRPr lang="en-US"/>
        </a:p>
      </dgm:t>
    </dgm:pt>
    <dgm:pt modelId="{7E680EB1-C728-48DA-B41A-55C04EA1CA07}" type="pres">
      <dgm:prSet presAssocID="{BE6B7F8E-A971-4883-8276-0CDD1446A34A}" presName="vert1" presStyleCnt="0"/>
      <dgm:spPr/>
    </dgm:pt>
    <dgm:pt modelId="{0022CFCB-F2AD-4BD4-9023-BC14AB7D760B}" type="pres">
      <dgm:prSet presAssocID="{358A5CAB-DE9E-4979-8FB1-5865946AC111}" presName="thickLine" presStyleLbl="alignNode1" presStyleIdx="2" presStyleCnt="3"/>
      <dgm:spPr/>
    </dgm:pt>
    <dgm:pt modelId="{99B6FF4E-0015-4AF7-81FF-DBEB3D76E261}" type="pres">
      <dgm:prSet presAssocID="{358A5CAB-DE9E-4979-8FB1-5865946AC111}" presName="horz1" presStyleCnt="0"/>
      <dgm:spPr/>
    </dgm:pt>
    <dgm:pt modelId="{D84DD1CF-B7BF-4EE6-B5E0-05D7F58AE957}" type="pres">
      <dgm:prSet presAssocID="{358A5CAB-DE9E-4979-8FB1-5865946AC111}" presName="tx1" presStyleLbl="revTx" presStyleIdx="2" presStyleCnt="3"/>
      <dgm:spPr>
        <a:prstGeom prst="roundRect">
          <a:avLst/>
        </a:prstGeom>
      </dgm:spPr>
      <dgm:t>
        <a:bodyPr/>
        <a:lstStyle/>
        <a:p>
          <a:endParaRPr lang="en-US"/>
        </a:p>
      </dgm:t>
    </dgm:pt>
    <dgm:pt modelId="{58F9381C-22E8-4F2A-A676-ADFADDBE532E}" type="pres">
      <dgm:prSet presAssocID="{358A5CAB-DE9E-4979-8FB1-5865946AC111}" presName="vert1" presStyleCnt="0"/>
      <dgm:spPr/>
    </dgm:pt>
  </dgm:ptLst>
  <dgm:cxnLst>
    <dgm:cxn modelId="{65934BBF-C0D8-41B8-825F-7E5E102C48DB}" type="presOf" srcId="{BE6B7F8E-A971-4883-8276-0CDD1446A34A}" destId="{38AB854A-3F6E-4A5A-84AF-5C1BB9DF6A33}" srcOrd="0" destOrd="0" presId="urn:microsoft.com/office/officeart/2008/layout/LinedList"/>
    <dgm:cxn modelId="{2A11371E-EE96-457A-A2CB-69AFDDC714AB}" type="presOf" srcId="{358A5CAB-DE9E-4979-8FB1-5865946AC111}" destId="{D84DD1CF-B7BF-4EE6-B5E0-05D7F58AE957}" srcOrd="0" destOrd="0" presId="urn:microsoft.com/office/officeart/2008/layout/LinedList"/>
    <dgm:cxn modelId="{2F8EB78F-0241-47BD-934E-F71B6C6FD404}" type="presOf" srcId="{EAAD901C-0341-4616-8932-1AE5AF33D75A}" destId="{5F76253F-50A9-414C-8CA8-C5A0A7EA14E5}" srcOrd="0" destOrd="0" presId="urn:microsoft.com/office/officeart/2008/layout/LinedList"/>
    <dgm:cxn modelId="{D8C59B07-8236-4584-AC0E-5F64ECC0CD3B}" srcId="{1C9135AE-6AC8-4ABE-A17C-18381220CC93}" destId="{358A5CAB-DE9E-4979-8FB1-5865946AC111}" srcOrd="2" destOrd="0" parTransId="{DD4F0A49-A618-4C96-BEF6-5FDE4D116E98}" sibTransId="{7208597E-1D35-48C5-9FD6-5AEDCD8067DF}"/>
    <dgm:cxn modelId="{024D3195-1CA2-4848-A6CD-E440A89A1011}" srcId="{1C9135AE-6AC8-4ABE-A17C-18381220CC93}" destId="{EAAD901C-0341-4616-8932-1AE5AF33D75A}" srcOrd="0" destOrd="0" parTransId="{B88D46B5-1E2F-43B3-889F-F9D4BA9325E1}" sibTransId="{94D65D49-8B7A-4E22-A3C8-D70920906046}"/>
    <dgm:cxn modelId="{8757C252-555F-4EF7-ADF2-D429C1AB7675}" type="presOf" srcId="{1C9135AE-6AC8-4ABE-A17C-18381220CC93}" destId="{42981CBE-23CE-4CA5-BFEB-A0548DA7844B}" srcOrd="0" destOrd="0" presId="urn:microsoft.com/office/officeart/2008/layout/LinedList"/>
    <dgm:cxn modelId="{8D4A8CCC-3A2C-41FC-9E54-57129CD87EB2}" srcId="{1C9135AE-6AC8-4ABE-A17C-18381220CC93}" destId="{BE6B7F8E-A971-4883-8276-0CDD1446A34A}" srcOrd="1" destOrd="0" parTransId="{286EC528-CFEB-47EC-8F8B-7CAB2439252A}" sibTransId="{2C3F5ADC-1648-4C94-80D5-F762AF16CFE7}"/>
    <dgm:cxn modelId="{19232517-D27C-4E85-8C46-A7183872461C}" type="presParOf" srcId="{42981CBE-23CE-4CA5-BFEB-A0548DA7844B}" destId="{3358D1D5-8C78-4DDD-9D75-F1BB96606D3F}" srcOrd="0" destOrd="0" presId="urn:microsoft.com/office/officeart/2008/layout/LinedList"/>
    <dgm:cxn modelId="{6524CBC4-7113-419A-8BF4-CA1987192E1A}" type="presParOf" srcId="{42981CBE-23CE-4CA5-BFEB-A0548DA7844B}" destId="{FA8CCA8B-27D8-41E3-B472-53CA7B33C6AA}" srcOrd="1" destOrd="0" presId="urn:microsoft.com/office/officeart/2008/layout/LinedList"/>
    <dgm:cxn modelId="{93E90A32-9185-4F09-BBE3-851E0F65D001}" type="presParOf" srcId="{FA8CCA8B-27D8-41E3-B472-53CA7B33C6AA}" destId="{5F76253F-50A9-414C-8CA8-C5A0A7EA14E5}" srcOrd="0" destOrd="0" presId="urn:microsoft.com/office/officeart/2008/layout/LinedList"/>
    <dgm:cxn modelId="{BDC0F9AB-E071-4528-88FD-14BD7731E4A0}" type="presParOf" srcId="{FA8CCA8B-27D8-41E3-B472-53CA7B33C6AA}" destId="{BE811940-3089-477C-81E3-AAA95798D643}" srcOrd="1" destOrd="0" presId="urn:microsoft.com/office/officeart/2008/layout/LinedList"/>
    <dgm:cxn modelId="{C9579E22-6775-45ED-AC13-D215E1FDC5FC}" type="presParOf" srcId="{42981CBE-23CE-4CA5-BFEB-A0548DA7844B}" destId="{410529C8-A4A9-41C4-8B7E-0324BD2EDF88}" srcOrd="2" destOrd="0" presId="urn:microsoft.com/office/officeart/2008/layout/LinedList"/>
    <dgm:cxn modelId="{AE9C12C2-CC8F-451D-9C82-BD2B35300AA5}" type="presParOf" srcId="{42981CBE-23CE-4CA5-BFEB-A0548DA7844B}" destId="{BE587ACE-6669-4ACA-89C7-B0D55D4769D3}" srcOrd="3" destOrd="0" presId="urn:microsoft.com/office/officeart/2008/layout/LinedList"/>
    <dgm:cxn modelId="{0A872337-84F2-41FC-9E2D-D14E2C2F0233}" type="presParOf" srcId="{BE587ACE-6669-4ACA-89C7-B0D55D4769D3}" destId="{38AB854A-3F6E-4A5A-84AF-5C1BB9DF6A33}" srcOrd="0" destOrd="0" presId="urn:microsoft.com/office/officeart/2008/layout/LinedList"/>
    <dgm:cxn modelId="{1629CC87-CB44-4337-B5C7-62F51F6768BB}" type="presParOf" srcId="{BE587ACE-6669-4ACA-89C7-B0D55D4769D3}" destId="{7E680EB1-C728-48DA-B41A-55C04EA1CA07}" srcOrd="1" destOrd="0" presId="urn:microsoft.com/office/officeart/2008/layout/LinedList"/>
    <dgm:cxn modelId="{FE7F3CF3-3685-4AF2-BC0A-AE38DB015D86}" type="presParOf" srcId="{42981CBE-23CE-4CA5-BFEB-A0548DA7844B}" destId="{0022CFCB-F2AD-4BD4-9023-BC14AB7D760B}" srcOrd="4" destOrd="0" presId="urn:microsoft.com/office/officeart/2008/layout/LinedList"/>
    <dgm:cxn modelId="{181006A4-3D2F-4739-8A1E-385DE292EE2D}" type="presParOf" srcId="{42981CBE-23CE-4CA5-BFEB-A0548DA7844B}" destId="{99B6FF4E-0015-4AF7-81FF-DBEB3D76E261}" srcOrd="5" destOrd="0" presId="urn:microsoft.com/office/officeart/2008/layout/LinedList"/>
    <dgm:cxn modelId="{6F2AF855-AEBA-46C6-BE92-F44FE96279E4}" type="presParOf" srcId="{99B6FF4E-0015-4AF7-81FF-DBEB3D76E261}" destId="{D84DD1CF-B7BF-4EE6-B5E0-05D7F58AE957}" srcOrd="0" destOrd="0" presId="urn:microsoft.com/office/officeart/2008/layout/LinedList"/>
    <dgm:cxn modelId="{5F51198A-3423-4A3C-9FAF-2DD0024662AF}" type="presParOf" srcId="{99B6FF4E-0015-4AF7-81FF-DBEB3D76E261}" destId="{58F9381C-22E8-4F2A-A676-ADFADDBE53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8DC4326-DF22-4E65-9ECF-ABB3BF71CB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934B64B-92FD-4020-90A2-995B1F4B8D99}">
      <dgm:prSet phldrT="[Text]"/>
      <dgm:spPr>
        <a:solidFill>
          <a:schemeClr val="accent2">
            <a:lumMod val="60000"/>
            <a:lumOff val="40000"/>
          </a:schemeClr>
        </a:solidFill>
      </dgm:spPr>
      <dgm:t>
        <a:bodyPr/>
        <a:lstStyle/>
        <a:p>
          <a:pPr algn="ctr" rtl="0"/>
          <a:r>
            <a:rPr lang="en-US" b="1" i="0" u="none" strike="noStrike" cap="none" dirty="0" smtClean="0">
              <a:solidFill>
                <a:schemeClr val="tx1"/>
              </a:solidFill>
              <a:latin typeface="Arial Rounded MT Bold" panose="020F0704030504030204" pitchFamily="34" charset="0"/>
              <a:ea typeface="Times New Roman"/>
              <a:cs typeface="Times New Roman"/>
              <a:sym typeface="Times New Roman"/>
            </a:rPr>
            <a:t>Two Major Classifications of Mental Disorders </a:t>
          </a:r>
          <a:endParaRPr lang="en-US" dirty="0">
            <a:solidFill>
              <a:schemeClr val="tx1"/>
            </a:solidFill>
            <a:latin typeface="Arial Rounded MT Bold" panose="020F0704030504030204" pitchFamily="34" charset="0"/>
          </a:endParaRPr>
        </a:p>
      </dgm:t>
    </dgm:pt>
    <dgm:pt modelId="{3EE65187-07CE-4CF1-83D7-4244C0264AF1}" type="parTrans" cxnId="{BB8496DF-9C52-4A93-996F-E08027A2139B}">
      <dgm:prSet/>
      <dgm:spPr/>
      <dgm:t>
        <a:bodyPr/>
        <a:lstStyle/>
        <a:p>
          <a:endParaRPr lang="en-US"/>
        </a:p>
      </dgm:t>
    </dgm:pt>
    <dgm:pt modelId="{CBE42E65-E8C3-44E9-A74B-82406B789143}" type="sibTrans" cxnId="{BB8496DF-9C52-4A93-996F-E08027A2139B}">
      <dgm:prSet/>
      <dgm:spPr/>
      <dgm:t>
        <a:bodyPr/>
        <a:lstStyle/>
        <a:p>
          <a:endParaRPr lang="en-US"/>
        </a:p>
      </dgm:t>
    </dgm:pt>
    <dgm:pt modelId="{9756C8B9-A530-4824-ACF1-96133753E974}" type="pres">
      <dgm:prSet presAssocID="{E8DC4326-DF22-4E65-9ECF-ABB3BF71CB15}" presName="linear" presStyleCnt="0">
        <dgm:presLayoutVars>
          <dgm:animLvl val="lvl"/>
          <dgm:resizeHandles val="exact"/>
        </dgm:presLayoutVars>
      </dgm:prSet>
      <dgm:spPr/>
      <dgm:t>
        <a:bodyPr/>
        <a:lstStyle/>
        <a:p>
          <a:endParaRPr lang="en-US"/>
        </a:p>
      </dgm:t>
    </dgm:pt>
    <dgm:pt modelId="{3EDB3355-A6C9-4061-9720-DCC82D0FC199}" type="pres">
      <dgm:prSet presAssocID="{E934B64B-92FD-4020-90A2-995B1F4B8D99}" presName="parentText" presStyleLbl="node1" presStyleIdx="0" presStyleCnt="1">
        <dgm:presLayoutVars>
          <dgm:chMax val="0"/>
          <dgm:bulletEnabled val="1"/>
        </dgm:presLayoutVars>
      </dgm:prSet>
      <dgm:spPr/>
      <dgm:t>
        <a:bodyPr/>
        <a:lstStyle/>
        <a:p>
          <a:endParaRPr lang="en-US"/>
        </a:p>
      </dgm:t>
    </dgm:pt>
  </dgm:ptLst>
  <dgm:cxnLst>
    <dgm:cxn modelId="{2AE72CBC-7BFF-4726-ABE4-7E08270A1FD7}" type="presOf" srcId="{E934B64B-92FD-4020-90A2-995B1F4B8D99}" destId="{3EDB3355-A6C9-4061-9720-DCC82D0FC199}" srcOrd="0" destOrd="0" presId="urn:microsoft.com/office/officeart/2005/8/layout/vList2"/>
    <dgm:cxn modelId="{BB8496DF-9C52-4A93-996F-E08027A2139B}" srcId="{E8DC4326-DF22-4E65-9ECF-ABB3BF71CB15}" destId="{E934B64B-92FD-4020-90A2-995B1F4B8D99}" srcOrd="0" destOrd="0" parTransId="{3EE65187-07CE-4CF1-83D7-4244C0264AF1}" sibTransId="{CBE42E65-E8C3-44E9-A74B-82406B789143}"/>
    <dgm:cxn modelId="{9DB05763-7721-4517-B9CB-0C9F8561AF8B}" type="presOf" srcId="{E8DC4326-DF22-4E65-9ECF-ABB3BF71CB15}" destId="{9756C8B9-A530-4824-ACF1-96133753E974}" srcOrd="0" destOrd="0" presId="urn:microsoft.com/office/officeart/2005/8/layout/vList2"/>
    <dgm:cxn modelId="{A806191E-7805-44AE-A748-5709F4CB4CE6}" type="presParOf" srcId="{9756C8B9-A530-4824-ACF1-96133753E974}" destId="{3EDB3355-A6C9-4061-9720-DCC82D0FC19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6B1D683-0221-4914-8845-768B0533503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4E37F7C-29B6-4C53-BC2D-FAF89D062CE2}">
      <dgm:prSet phldrT="[Text]"/>
      <dgm:spPr/>
      <dgm:t>
        <a:bodyPr/>
        <a:lstStyle/>
        <a:p>
          <a:r>
            <a:rPr lang="en-US" b="1" i="0" dirty="0" smtClean="0">
              <a:solidFill>
                <a:schemeClr val="tx1"/>
              </a:solidFill>
              <a:latin typeface="+mn-lt"/>
              <a:ea typeface="Times New Roman"/>
              <a:cs typeface="Times New Roman"/>
              <a:sym typeface="Times New Roman"/>
            </a:rPr>
            <a:t>Neurotic Disorders</a:t>
          </a:r>
          <a:endParaRPr lang="en-US" i="0" dirty="0">
            <a:solidFill>
              <a:schemeClr val="tx1"/>
            </a:solidFill>
            <a:latin typeface="+mn-lt"/>
          </a:endParaRPr>
        </a:p>
      </dgm:t>
    </dgm:pt>
    <dgm:pt modelId="{6E03C901-16AA-424E-A85C-E78136A25B91}" type="parTrans" cxnId="{2AEBA867-87C6-4277-8561-0A66A45DEB2F}">
      <dgm:prSet/>
      <dgm:spPr/>
      <dgm:t>
        <a:bodyPr/>
        <a:lstStyle/>
        <a:p>
          <a:endParaRPr lang="en-US"/>
        </a:p>
      </dgm:t>
    </dgm:pt>
    <dgm:pt modelId="{BC4D7EDE-8175-4B4E-9A92-34330905BE45}" type="sibTrans" cxnId="{2AEBA867-87C6-4277-8561-0A66A45DEB2F}">
      <dgm:prSet/>
      <dgm:spPr/>
      <dgm:t>
        <a:bodyPr/>
        <a:lstStyle/>
        <a:p>
          <a:endParaRPr lang="en-US"/>
        </a:p>
      </dgm:t>
    </dgm:pt>
    <dgm:pt modelId="{724EFA4F-C9B9-4FCF-B717-EE4531D81747}">
      <dgm:prSet phldrT="[Text]"/>
      <dgm:spPr/>
      <dgm:t>
        <a:bodyPr/>
        <a:lstStyle/>
        <a:p>
          <a:r>
            <a:rPr lang="en-US" b="0" i="0" dirty="0" smtClean="0">
              <a:solidFill>
                <a:schemeClr val="tx1"/>
              </a:solidFill>
              <a:latin typeface="+mn-lt"/>
              <a:ea typeface="Times New Roman"/>
              <a:cs typeface="Times New Roman"/>
              <a:sym typeface="Times New Roman"/>
            </a:rPr>
            <a:t>Distressing but one can still function in society and act rationally.</a:t>
          </a:r>
          <a:endParaRPr lang="en-US" b="0" i="0" dirty="0">
            <a:solidFill>
              <a:schemeClr val="tx1"/>
            </a:solidFill>
            <a:latin typeface="+mn-lt"/>
          </a:endParaRPr>
        </a:p>
      </dgm:t>
    </dgm:pt>
    <dgm:pt modelId="{E070E5C1-AA53-4212-9639-8CC556B52358}" type="parTrans" cxnId="{9D165DF6-A078-462A-86E7-216F38AC5389}">
      <dgm:prSet/>
      <dgm:spPr/>
      <dgm:t>
        <a:bodyPr/>
        <a:lstStyle/>
        <a:p>
          <a:endParaRPr lang="en-US"/>
        </a:p>
      </dgm:t>
    </dgm:pt>
    <dgm:pt modelId="{5DB98EE0-A2A5-4EE9-ACB0-218DCAB0CFCC}" type="sibTrans" cxnId="{9D165DF6-A078-462A-86E7-216F38AC5389}">
      <dgm:prSet/>
      <dgm:spPr/>
      <dgm:t>
        <a:bodyPr/>
        <a:lstStyle/>
        <a:p>
          <a:endParaRPr lang="en-US"/>
        </a:p>
      </dgm:t>
    </dgm:pt>
    <dgm:pt modelId="{6E835764-AD71-4F96-853E-28960F34BD72}">
      <dgm:prSet phldrT="[Text]"/>
      <dgm:spPr/>
      <dgm:t>
        <a:bodyPr/>
        <a:lstStyle/>
        <a:p>
          <a:r>
            <a:rPr lang="en-US" b="1" i="0" smtClean="0">
              <a:solidFill>
                <a:schemeClr val="tx1"/>
              </a:solidFill>
              <a:latin typeface="+mn-lt"/>
              <a:ea typeface="Times New Roman"/>
              <a:cs typeface="Times New Roman"/>
              <a:sym typeface="Times New Roman"/>
            </a:rPr>
            <a:t>Psychotic Disorders</a:t>
          </a:r>
          <a:endParaRPr lang="en-US" b="0" i="0" dirty="0">
            <a:solidFill>
              <a:schemeClr val="tx1"/>
            </a:solidFill>
            <a:latin typeface="+mn-lt"/>
          </a:endParaRPr>
        </a:p>
      </dgm:t>
    </dgm:pt>
    <dgm:pt modelId="{8F6094B8-D159-4F9F-88C4-9F998E2E6DF3}" type="parTrans" cxnId="{8070A0F6-EECF-424D-9A77-2009C28EF027}">
      <dgm:prSet/>
      <dgm:spPr/>
      <dgm:t>
        <a:bodyPr/>
        <a:lstStyle/>
        <a:p>
          <a:endParaRPr lang="en-US"/>
        </a:p>
      </dgm:t>
    </dgm:pt>
    <dgm:pt modelId="{49AC8140-9A57-4D08-8D12-B69105D1E833}" type="sibTrans" cxnId="{8070A0F6-EECF-424D-9A77-2009C28EF027}">
      <dgm:prSet/>
      <dgm:spPr/>
      <dgm:t>
        <a:bodyPr/>
        <a:lstStyle/>
        <a:p>
          <a:endParaRPr lang="en-US"/>
        </a:p>
      </dgm:t>
    </dgm:pt>
    <dgm:pt modelId="{22E22D48-745F-4071-833F-8ABE487B8F60}">
      <dgm:prSet phldrT="[Text]"/>
      <dgm:spPr/>
      <dgm:t>
        <a:bodyPr/>
        <a:lstStyle/>
        <a:p>
          <a:pPr rtl="0"/>
          <a:r>
            <a:rPr lang="en-US" b="0" i="0" dirty="0" smtClean="0">
              <a:solidFill>
                <a:schemeClr val="tx1"/>
              </a:solidFill>
              <a:latin typeface="+mn-lt"/>
              <a:ea typeface="Times New Roman"/>
              <a:cs typeface="Times New Roman"/>
              <a:sym typeface="Times New Roman"/>
            </a:rPr>
            <a:t>Person loses contact with reality, experiences distorted perceptions.</a:t>
          </a:r>
          <a:endParaRPr lang="en-US" b="0" i="0" dirty="0">
            <a:solidFill>
              <a:schemeClr val="tx1"/>
            </a:solidFill>
            <a:latin typeface="+mn-lt"/>
          </a:endParaRPr>
        </a:p>
      </dgm:t>
    </dgm:pt>
    <dgm:pt modelId="{3858C07D-0748-4F01-99B9-24038C118F68}" type="parTrans" cxnId="{0D372880-8018-425D-9406-C513530CECD7}">
      <dgm:prSet/>
      <dgm:spPr/>
      <dgm:t>
        <a:bodyPr/>
        <a:lstStyle/>
        <a:p>
          <a:endParaRPr lang="en-US"/>
        </a:p>
      </dgm:t>
    </dgm:pt>
    <dgm:pt modelId="{928D4E45-C339-41AF-96E5-07ACE85E3E0A}" type="sibTrans" cxnId="{0D372880-8018-425D-9406-C513530CECD7}">
      <dgm:prSet/>
      <dgm:spPr/>
      <dgm:t>
        <a:bodyPr/>
        <a:lstStyle/>
        <a:p>
          <a:endParaRPr lang="en-US"/>
        </a:p>
      </dgm:t>
    </dgm:pt>
    <dgm:pt modelId="{55E48CFD-950A-4122-836B-7F73ABA3E744}" type="pres">
      <dgm:prSet presAssocID="{F6B1D683-0221-4914-8845-768B0533503C}" presName="linear" presStyleCnt="0">
        <dgm:presLayoutVars>
          <dgm:dir/>
          <dgm:animLvl val="lvl"/>
          <dgm:resizeHandles val="exact"/>
        </dgm:presLayoutVars>
      </dgm:prSet>
      <dgm:spPr/>
      <dgm:t>
        <a:bodyPr/>
        <a:lstStyle/>
        <a:p>
          <a:endParaRPr lang="en-US"/>
        </a:p>
      </dgm:t>
    </dgm:pt>
    <dgm:pt modelId="{847433EB-59D3-473C-9972-63B99CF7C6BA}" type="pres">
      <dgm:prSet presAssocID="{64E37F7C-29B6-4C53-BC2D-FAF89D062CE2}" presName="parentLin" presStyleCnt="0"/>
      <dgm:spPr/>
      <dgm:t>
        <a:bodyPr/>
        <a:lstStyle/>
        <a:p>
          <a:endParaRPr lang="en-US"/>
        </a:p>
      </dgm:t>
    </dgm:pt>
    <dgm:pt modelId="{FB5A1843-5C71-4917-9B22-E3B48C74F541}" type="pres">
      <dgm:prSet presAssocID="{64E37F7C-29B6-4C53-BC2D-FAF89D062CE2}" presName="parentLeftMargin" presStyleLbl="node1" presStyleIdx="0" presStyleCnt="2"/>
      <dgm:spPr/>
      <dgm:t>
        <a:bodyPr/>
        <a:lstStyle/>
        <a:p>
          <a:endParaRPr lang="en-US"/>
        </a:p>
      </dgm:t>
    </dgm:pt>
    <dgm:pt modelId="{D2491A2F-68D2-4BF8-A549-2D317FA87542}" type="pres">
      <dgm:prSet presAssocID="{64E37F7C-29B6-4C53-BC2D-FAF89D062CE2}" presName="parentText" presStyleLbl="node1" presStyleIdx="0" presStyleCnt="2">
        <dgm:presLayoutVars>
          <dgm:chMax val="0"/>
          <dgm:bulletEnabled val="1"/>
        </dgm:presLayoutVars>
      </dgm:prSet>
      <dgm:spPr/>
      <dgm:t>
        <a:bodyPr/>
        <a:lstStyle/>
        <a:p>
          <a:endParaRPr lang="en-US"/>
        </a:p>
      </dgm:t>
    </dgm:pt>
    <dgm:pt modelId="{07812539-C227-41E9-B495-7E548879E68F}" type="pres">
      <dgm:prSet presAssocID="{64E37F7C-29B6-4C53-BC2D-FAF89D062CE2}" presName="negativeSpace" presStyleCnt="0"/>
      <dgm:spPr/>
      <dgm:t>
        <a:bodyPr/>
        <a:lstStyle/>
        <a:p>
          <a:endParaRPr lang="en-US"/>
        </a:p>
      </dgm:t>
    </dgm:pt>
    <dgm:pt modelId="{A4892D7D-4FC4-4C52-B3FD-7A5FC95F420C}" type="pres">
      <dgm:prSet presAssocID="{64E37F7C-29B6-4C53-BC2D-FAF89D062CE2}" presName="childText" presStyleLbl="conFgAcc1" presStyleIdx="0" presStyleCnt="2">
        <dgm:presLayoutVars>
          <dgm:bulletEnabled val="1"/>
        </dgm:presLayoutVars>
      </dgm:prSet>
      <dgm:spPr/>
      <dgm:t>
        <a:bodyPr/>
        <a:lstStyle/>
        <a:p>
          <a:endParaRPr lang="en-US"/>
        </a:p>
      </dgm:t>
    </dgm:pt>
    <dgm:pt modelId="{97459058-BB05-4B3B-AF18-140C4F427C1F}" type="pres">
      <dgm:prSet presAssocID="{BC4D7EDE-8175-4B4E-9A92-34330905BE45}" presName="spaceBetweenRectangles" presStyleCnt="0"/>
      <dgm:spPr/>
    </dgm:pt>
    <dgm:pt modelId="{C01D7AF9-103F-4F21-962B-5DAA53667F29}" type="pres">
      <dgm:prSet presAssocID="{6E835764-AD71-4F96-853E-28960F34BD72}" presName="parentLin" presStyleCnt="0"/>
      <dgm:spPr/>
    </dgm:pt>
    <dgm:pt modelId="{7BEC9386-7172-4903-8220-3B6E41FC2E7E}" type="pres">
      <dgm:prSet presAssocID="{6E835764-AD71-4F96-853E-28960F34BD72}" presName="parentLeftMargin" presStyleLbl="node1" presStyleIdx="0" presStyleCnt="2"/>
      <dgm:spPr/>
      <dgm:t>
        <a:bodyPr/>
        <a:lstStyle/>
        <a:p>
          <a:endParaRPr lang="en-US"/>
        </a:p>
      </dgm:t>
    </dgm:pt>
    <dgm:pt modelId="{BA512384-BAAF-466B-9287-401AD30A7258}" type="pres">
      <dgm:prSet presAssocID="{6E835764-AD71-4F96-853E-28960F34BD72}" presName="parentText" presStyleLbl="node1" presStyleIdx="1" presStyleCnt="2">
        <dgm:presLayoutVars>
          <dgm:chMax val="0"/>
          <dgm:bulletEnabled val="1"/>
        </dgm:presLayoutVars>
      </dgm:prSet>
      <dgm:spPr/>
      <dgm:t>
        <a:bodyPr/>
        <a:lstStyle/>
        <a:p>
          <a:endParaRPr lang="en-US"/>
        </a:p>
      </dgm:t>
    </dgm:pt>
    <dgm:pt modelId="{0A1DB935-6DDE-41ED-B265-B12318AE27C6}" type="pres">
      <dgm:prSet presAssocID="{6E835764-AD71-4F96-853E-28960F34BD72}" presName="negativeSpace" presStyleCnt="0"/>
      <dgm:spPr/>
    </dgm:pt>
    <dgm:pt modelId="{D794FDE0-E0C8-46D1-B260-0863F33C9A47}" type="pres">
      <dgm:prSet presAssocID="{6E835764-AD71-4F96-853E-28960F34BD72}" presName="childText" presStyleLbl="conFgAcc1" presStyleIdx="1" presStyleCnt="2">
        <dgm:presLayoutVars>
          <dgm:bulletEnabled val="1"/>
        </dgm:presLayoutVars>
      </dgm:prSet>
      <dgm:spPr/>
      <dgm:t>
        <a:bodyPr/>
        <a:lstStyle/>
        <a:p>
          <a:endParaRPr lang="en-US"/>
        </a:p>
      </dgm:t>
    </dgm:pt>
  </dgm:ptLst>
  <dgm:cxnLst>
    <dgm:cxn modelId="{59114F22-2144-44AF-95D9-D65F3114C8B7}" type="presOf" srcId="{64E37F7C-29B6-4C53-BC2D-FAF89D062CE2}" destId="{FB5A1843-5C71-4917-9B22-E3B48C74F541}" srcOrd="0" destOrd="0" presId="urn:microsoft.com/office/officeart/2005/8/layout/list1"/>
    <dgm:cxn modelId="{1F990EBD-2365-49D8-A04A-9AD6B88C8B53}" type="presOf" srcId="{6E835764-AD71-4F96-853E-28960F34BD72}" destId="{BA512384-BAAF-466B-9287-401AD30A7258}" srcOrd="1" destOrd="0" presId="urn:microsoft.com/office/officeart/2005/8/layout/list1"/>
    <dgm:cxn modelId="{E207375D-795D-4AE3-B9B1-0B7EF409D898}" type="presOf" srcId="{22E22D48-745F-4071-833F-8ABE487B8F60}" destId="{D794FDE0-E0C8-46D1-B260-0863F33C9A47}" srcOrd="0" destOrd="0" presId="urn:microsoft.com/office/officeart/2005/8/layout/list1"/>
    <dgm:cxn modelId="{9D165DF6-A078-462A-86E7-216F38AC5389}" srcId="{64E37F7C-29B6-4C53-BC2D-FAF89D062CE2}" destId="{724EFA4F-C9B9-4FCF-B717-EE4531D81747}" srcOrd="0" destOrd="0" parTransId="{E070E5C1-AA53-4212-9639-8CC556B52358}" sibTransId="{5DB98EE0-A2A5-4EE9-ACB0-218DCAB0CFCC}"/>
    <dgm:cxn modelId="{0F79D0ED-B336-4ADC-96E1-732A47D2B92F}" type="presOf" srcId="{F6B1D683-0221-4914-8845-768B0533503C}" destId="{55E48CFD-950A-4122-836B-7F73ABA3E744}" srcOrd="0" destOrd="0" presId="urn:microsoft.com/office/officeart/2005/8/layout/list1"/>
    <dgm:cxn modelId="{B0B73822-6784-4DAB-84DF-252834098EB4}" type="presOf" srcId="{6E835764-AD71-4F96-853E-28960F34BD72}" destId="{7BEC9386-7172-4903-8220-3B6E41FC2E7E}" srcOrd="0" destOrd="0" presId="urn:microsoft.com/office/officeart/2005/8/layout/list1"/>
    <dgm:cxn modelId="{1B884809-0176-4774-B4F4-DB3FBD1AFA86}" type="presOf" srcId="{724EFA4F-C9B9-4FCF-B717-EE4531D81747}" destId="{A4892D7D-4FC4-4C52-B3FD-7A5FC95F420C}" srcOrd="0" destOrd="0" presId="urn:microsoft.com/office/officeart/2005/8/layout/list1"/>
    <dgm:cxn modelId="{2AEBA867-87C6-4277-8561-0A66A45DEB2F}" srcId="{F6B1D683-0221-4914-8845-768B0533503C}" destId="{64E37F7C-29B6-4C53-BC2D-FAF89D062CE2}" srcOrd="0" destOrd="0" parTransId="{6E03C901-16AA-424E-A85C-E78136A25B91}" sibTransId="{BC4D7EDE-8175-4B4E-9A92-34330905BE45}"/>
    <dgm:cxn modelId="{F12BB8AF-B965-4D95-A6B8-F4C4D423803C}" type="presOf" srcId="{64E37F7C-29B6-4C53-BC2D-FAF89D062CE2}" destId="{D2491A2F-68D2-4BF8-A549-2D317FA87542}" srcOrd="1" destOrd="0" presId="urn:microsoft.com/office/officeart/2005/8/layout/list1"/>
    <dgm:cxn modelId="{0D372880-8018-425D-9406-C513530CECD7}" srcId="{6E835764-AD71-4F96-853E-28960F34BD72}" destId="{22E22D48-745F-4071-833F-8ABE487B8F60}" srcOrd="0" destOrd="0" parTransId="{3858C07D-0748-4F01-99B9-24038C118F68}" sibTransId="{928D4E45-C339-41AF-96E5-07ACE85E3E0A}"/>
    <dgm:cxn modelId="{8070A0F6-EECF-424D-9A77-2009C28EF027}" srcId="{F6B1D683-0221-4914-8845-768B0533503C}" destId="{6E835764-AD71-4F96-853E-28960F34BD72}" srcOrd="1" destOrd="0" parTransId="{8F6094B8-D159-4F9F-88C4-9F998E2E6DF3}" sibTransId="{49AC8140-9A57-4D08-8D12-B69105D1E833}"/>
    <dgm:cxn modelId="{C48A375C-FDA0-45F6-9B8E-3C1D5D85887E}" type="presParOf" srcId="{55E48CFD-950A-4122-836B-7F73ABA3E744}" destId="{847433EB-59D3-473C-9972-63B99CF7C6BA}" srcOrd="0" destOrd="0" presId="urn:microsoft.com/office/officeart/2005/8/layout/list1"/>
    <dgm:cxn modelId="{C07784BE-46C5-479E-B44D-5EDF086CA545}" type="presParOf" srcId="{847433EB-59D3-473C-9972-63B99CF7C6BA}" destId="{FB5A1843-5C71-4917-9B22-E3B48C74F541}" srcOrd="0" destOrd="0" presId="urn:microsoft.com/office/officeart/2005/8/layout/list1"/>
    <dgm:cxn modelId="{9C6D8435-FF01-4F7A-80EE-02546BA058A7}" type="presParOf" srcId="{847433EB-59D3-473C-9972-63B99CF7C6BA}" destId="{D2491A2F-68D2-4BF8-A549-2D317FA87542}" srcOrd="1" destOrd="0" presId="urn:microsoft.com/office/officeart/2005/8/layout/list1"/>
    <dgm:cxn modelId="{A4D88523-2C88-4826-B6BC-C65071E610BC}" type="presParOf" srcId="{55E48CFD-950A-4122-836B-7F73ABA3E744}" destId="{07812539-C227-41E9-B495-7E548879E68F}" srcOrd="1" destOrd="0" presId="urn:microsoft.com/office/officeart/2005/8/layout/list1"/>
    <dgm:cxn modelId="{17175330-6CE7-445D-8098-AFC8B7E0D30A}" type="presParOf" srcId="{55E48CFD-950A-4122-836B-7F73ABA3E744}" destId="{A4892D7D-4FC4-4C52-B3FD-7A5FC95F420C}" srcOrd="2" destOrd="0" presId="urn:microsoft.com/office/officeart/2005/8/layout/list1"/>
    <dgm:cxn modelId="{6DFF30EC-458F-495D-BD71-C0C6B22F719B}" type="presParOf" srcId="{55E48CFD-950A-4122-836B-7F73ABA3E744}" destId="{97459058-BB05-4B3B-AF18-140C4F427C1F}" srcOrd="3" destOrd="0" presId="urn:microsoft.com/office/officeart/2005/8/layout/list1"/>
    <dgm:cxn modelId="{1C9454D6-A172-4B5D-92B7-483A8B3935B3}" type="presParOf" srcId="{55E48CFD-950A-4122-836B-7F73ABA3E744}" destId="{C01D7AF9-103F-4F21-962B-5DAA53667F29}" srcOrd="4" destOrd="0" presId="urn:microsoft.com/office/officeart/2005/8/layout/list1"/>
    <dgm:cxn modelId="{16C1CA1E-9FC9-46EE-A3D4-19118D98298F}" type="presParOf" srcId="{C01D7AF9-103F-4F21-962B-5DAA53667F29}" destId="{7BEC9386-7172-4903-8220-3B6E41FC2E7E}" srcOrd="0" destOrd="0" presId="urn:microsoft.com/office/officeart/2005/8/layout/list1"/>
    <dgm:cxn modelId="{E2CD5E07-72D8-475A-83EE-20D9BFF5E67B}" type="presParOf" srcId="{C01D7AF9-103F-4F21-962B-5DAA53667F29}" destId="{BA512384-BAAF-466B-9287-401AD30A7258}" srcOrd="1" destOrd="0" presId="urn:microsoft.com/office/officeart/2005/8/layout/list1"/>
    <dgm:cxn modelId="{0CA4D3C4-B9A6-49F4-B5A2-EA4A4917B2E5}" type="presParOf" srcId="{55E48CFD-950A-4122-836B-7F73ABA3E744}" destId="{0A1DB935-6DDE-41ED-B265-B12318AE27C6}" srcOrd="5" destOrd="0" presId="urn:microsoft.com/office/officeart/2005/8/layout/list1"/>
    <dgm:cxn modelId="{767E91AF-BC8A-4C3D-BADD-F1F81400EFD6}" type="presParOf" srcId="{55E48CFD-950A-4122-836B-7F73ABA3E744}" destId="{D794FDE0-E0C8-46D1-B260-0863F33C9A47}"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783D20B-C625-46E9-99FC-446EC957CDD0}" type="doc">
      <dgm:prSet loTypeId="urn:microsoft.com/office/officeart/2005/8/layout/vList2" loCatId="list" qsTypeId="urn:microsoft.com/office/officeart/2005/8/quickstyle/simple1" qsCatId="simple" csTypeId="urn:microsoft.com/office/officeart/2005/8/colors/accent4_5" csCatId="accent4" phldr="1"/>
      <dgm:spPr/>
      <dgm:t>
        <a:bodyPr/>
        <a:lstStyle/>
        <a:p>
          <a:endParaRPr lang="en-US"/>
        </a:p>
      </dgm:t>
    </dgm:pt>
    <dgm:pt modelId="{080AC075-A104-4D69-AA10-DDE558BEB9A9}">
      <dgm:prSet phldrT="[Text]" custT="1"/>
      <dgm:spPr/>
      <dgm:t>
        <a:bodyPr/>
        <a:lstStyle/>
        <a:p>
          <a:pPr algn="ctr"/>
          <a:r>
            <a:rPr lang="en-US" sz="1800" b="1" dirty="0" smtClean="0">
              <a:solidFill>
                <a:schemeClr val="tx1"/>
              </a:solidFill>
              <a:latin typeface="Arial Rounded MT Bold" panose="020F0704030504030204" pitchFamily="34" charset="0"/>
            </a:rPr>
            <a:t>Psychotic Disorders</a:t>
          </a:r>
          <a:endParaRPr lang="en-US" sz="1800" b="1" dirty="0">
            <a:solidFill>
              <a:schemeClr val="tx1"/>
            </a:solidFill>
            <a:latin typeface="Arial Rounded MT Bold" panose="020F0704030504030204" pitchFamily="34" charset="0"/>
          </a:endParaRPr>
        </a:p>
      </dgm:t>
    </dgm:pt>
    <dgm:pt modelId="{C7EF7734-53D2-419C-A357-126D4B815BD1}" type="parTrans" cxnId="{E8703950-B4B7-4CD2-8CD3-F87E363EEE60}">
      <dgm:prSet/>
      <dgm:spPr/>
      <dgm:t>
        <a:bodyPr/>
        <a:lstStyle/>
        <a:p>
          <a:endParaRPr lang="en-US">
            <a:solidFill>
              <a:schemeClr val="tx1"/>
            </a:solidFill>
          </a:endParaRPr>
        </a:p>
      </dgm:t>
    </dgm:pt>
    <dgm:pt modelId="{8057A929-E5F9-44A9-BC33-6DEEB5510B76}" type="sibTrans" cxnId="{E8703950-B4B7-4CD2-8CD3-F87E363EEE60}">
      <dgm:prSet/>
      <dgm:spPr/>
      <dgm:t>
        <a:bodyPr/>
        <a:lstStyle/>
        <a:p>
          <a:endParaRPr lang="en-US">
            <a:solidFill>
              <a:schemeClr val="tx1"/>
            </a:solidFill>
          </a:endParaRPr>
        </a:p>
      </dgm:t>
    </dgm:pt>
    <dgm:pt modelId="{8A1E408C-734B-46B4-A1E4-126AFC2ADCB2}">
      <dgm:prSet/>
      <dgm:spPr/>
      <dgm:t>
        <a:bodyPr/>
        <a:lstStyle/>
        <a:p>
          <a:r>
            <a:rPr lang="en-US" dirty="0" smtClean="0"/>
            <a:t>Schizophrenia</a:t>
          </a:r>
        </a:p>
      </dgm:t>
    </dgm:pt>
    <dgm:pt modelId="{E7376E8C-1731-4C34-9BE4-25AAF9C28391}" type="parTrans" cxnId="{1F6A7C28-9803-4648-9F79-64F9747D8699}">
      <dgm:prSet/>
      <dgm:spPr/>
      <dgm:t>
        <a:bodyPr/>
        <a:lstStyle/>
        <a:p>
          <a:endParaRPr lang="en-US">
            <a:solidFill>
              <a:schemeClr val="tx1"/>
            </a:solidFill>
          </a:endParaRPr>
        </a:p>
      </dgm:t>
    </dgm:pt>
    <dgm:pt modelId="{F56AC807-902C-4EE2-A2D8-D89455C0CFED}" type="sibTrans" cxnId="{1F6A7C28-9803-4648-9F79-64F9747D8699}">
      <dgm:prSet/>
      <dgm:spPr/>
      <dgm:t>
        <a:bodyPr/>
        <a:lstStyle/>
        <a:p>
          <a:endParaRPr lang="en-US">
            <a:solidFill>
              <a:schemeClr val="tx1"/>
            </a:solidFill>
          </a:endParaRPr>
        </a:p>
      </dgm:t>
    </dgm:pt>
    <dgm:pt modelId="{AB4F9BC6-0FFC-4EDB-B394-D55E9575E07D}">
      <dgm:prSet/>
      <dgm:spPr/>
      <dgm:t>
        <a:bodyPr/>
        <a:lstStyle/>
        <a:p>
          <a:r>
            <a:rPr lang="en-US" dirty="0" smtClean="0"/>
            <a:t>Brief Psychotic Disorder </a:t>
          </a:r>
        </a:p>
      </dgm:t>
    </dgm:pt>
    <dgm:pt modelId="{540C7DBE-862D-4EF1-9D65-81544B403432}" type="parTrans" cxnId="{8329459E-45E3-4C86-8759-DD543D324B36}">
      <dgm:prSet/>
      <dgm:spPr/>
      <dgm:t>
        <a:bodyPr/>
        <a:lstStyle/>
        <a:p>
          <a:endParaRPr lang="en-US">
            <a:solidFill>
              <a:schemeClr val="tx1"/>
            </a:solidFill>
          </a:endParaRPr>
        </a:p>
      </dgm:t>
    </dgm:pt>
    <dgm:pt modelId="{A044711B-89B1-4F92-A5FB-88435ED29018}" type="sibTrans" cxnId="{8329459E-45E3-4C86-8759-DD543D324B36}">
      <dgm:prSet/>
      <dgm:spPr/>
      <dgm:t>
        <a:bodyPr/>
        <a:lstStyle/>
        <a:p>
          <a:endParaRPr lang="en-US">
            <a:solidFill>
              <a:schemeClr val="tx1"/>
            </a:solidFill>
          </a:endParaRPr>
        </a:p>
      </dgm:t>
    </dgm:pt>
    <dgm:pt modelId="{6E995F79-8A89-4B33-89FF-D291BBBF27B0}">
      <dgm:prSet/>
      <dgm:spPr/>
      <dgm:t>
        <a:bodyPr/>
        <a:lstStyle/>
        <a:p>
          <a:r>
            <a:rPr lang="en-US" dirty="0" smtClean="0"/>
            <a:t>Delusional Disorder</a:t>
          </a:r>
        </a:p>
      </dgm:t>
    </dgm:pt>
    <dgm:pt modelId="{8D35F980-D0CA-4F28-A2B3-D173F5252C5B}" type="parTrans" cxnId="{3893D7CD-43CE-4B32-A52B-48268FA7AC74}">
      <dgm:prSet/>
      <dgm:spPr/>
      <dgm:t>
        <a:bodyPr/>
        <a:lstStyle/>
        <a:p>
          <a:endParaRPr lang="en-US">
            <a:solidFill>
              <a:schemeClr val="tx1"/>
            </a:solidFill>
          </a:endParaRPr>
        </a:p>
      </dgm:t>
    </dgm:pt>
    <dgm:pt modelId="{FBF4CD13-5534-44AA-A5B2-181AF5B92107}" type="sibTrans" cxnId="{3893D7CD-43CE-4B32-A52B-48268FA7AC74}">
      <dgm:prSet/>
      <dgm:spPr/>
      <dgm:t>
        <a:bodyPr/>
        <a:lstStyle/>
        <a:p>
          <a:endParaRPr lang="en-US">
            <a:solidFill>
              <a:schemeClr val="tx1"/>
            </a:solidFill>
          </a:endParaRPr>
        </a:p>
      </dgm:t>
    </dgm:pt>
    <dgm:pt modelId="{5694FC2F-7CA9-49A6-AC7F-9A5633FB6A12}">
      <dgm:prSet/>
      <dgm:spPr/>
      <dgm:t>
        <a:bodyPr/>
        <a:lstStyle/>
        <a:p>
          <a:r>
            <a:rPr lang="en-US" dirty="0" smtClean="0"/>
            <a:t>Substance-induced Psychotic Disorder</a:t>
          </a:r>
          <a:endParaRPr lang="en-US" dirty="0"/>
        </a:p>
      </dgm:t>
    </dgm:pt>
    <dgm:pt modelId="{750B6AD3-3554-4EAD-A1F0-F47A3C24ADAB}" type="parTrans" cxnId="{ACA04A53-3F1C-43DF-BDBC-5E4B49EEB040}">
      <dgm:prSet/>
      <dgm:spPr/>
      <dgm:t>
        <a:bodyPr/>
        <a:lstStyle/>
        <a:p>
          <a:endParaRPr lang="en-US">
            <a:solidFill>
              <a:schemeClr val="tx1"/>
            </a:solidFill>
          </a:endParaRPr>
        </a:p>
      </dgm:t>
    </dgm:pt>
    <dgm:pt modelId="{0B4A2E70-99F6-4747-90EE-D6D3E6D59EB6}" type="sibTrans" cxnId="{ACA04A53-3F1C-43DF-BDBC-5E4B49EEB040}">
      <dgm:prSet/>
      <dgm:spPr/>
      <dgm:t>
        <a:bodyPr/>
        <a:lstStyle/>
        <a:p>
          <a:endParaRPr lang="en-US">
            <a:solidFill>
              <a:schemeClr val="tx1"/>
            </a:solidFill>
          </a:endParaRPr>
        </a:p>
      </dgm:t>
    </dgm:pt>
    <dgm:pt modelId="{5EE8D95A-AFF9-4A0A-ADEE-E8FC5A18F9CB}">
      <dgm:prSet/>
      <dgm:spPr/>
      <dgm:t>
        <a:bodyPr/>
        <a:lstStyle/>
        <a:p>
          <a:endParaRPr lang="en-US" dirty="0" smtClean="0"/>
        </a:p>
      </dgm:t>
    </dgm:pt>
    <dgm:pt modelId="{9A5B3FFA-BA37-4AD1-A531-96E14476FDB3}" type="parTrans" cxnId="{57554432-0BD1-4BC1-8E9B-9274441543A5}">
      <dgm:prSet/>
      <dgm:spPr/>
      <dgm:t>
        <a:bodyPr/>
        <a:lstStyle/>
        <a:p>
          <a:endParaRPr lang="en-US"/>
        </a:p>
      </dgm:t>
    </dgm:pt>
    <dgm:pt modelId="{7D640560-6784-4918-AC9A-E8D819BDBD25}" type="sibTrans" cxnId="{57554432-0BD1-4BC1-8E9B-9274441543A5}">
      <dgm:prSet/>
      <dgm:spPr/>
      <dgm:t>
        <a:bodyPr/>
        <a:lstStyle/>
        <a:p>
          <a:endParaRPr lang="en-US"/>
        </a:p>
      </dgm:t>
    </dgm:pt>
    <dgm:pt modelId="{20FC2318-15C2-4E67-8617-282A128B6CDC}">
      <dgm:prSet/>
      <dgm:spPr/>
      <dgm:t>
        <a:bodyPr/>
        <a:lstStyle/>
        <a:p>
          <a:endParaRPr lang="en-US" dirty="0" smtClean="0"/>
        </a:p>
      </dgm:t>
    </dgm:pt>
    <dgm:pt modelId="{9789BE16-632E-44BA-BBD7-7600D6B54283}" type="parTrans" cxnId="{EBE82AC4-2D7D-4430-8E02-823FFF924DF3}">
      <dgm:prSet/>
      <dgm:spPr/>
      <dgm:t>
        <a:bodyPr/>
        <a:lstStyle/>
        <a:p>
          <a:endParaRPr lang="en-US"/>
        </a:p>
      </dgm:t>
    </dgm:pt>
    <dgm:pt modelId="{596F5F97-19A6-476E-8255-464446A8B417}" type="sibTrans" cxnId="{EBE82AC4-2D7D-4430-8E02-823FFF924DF3}">
      <dgm:prSet/>
      <dgm:spPr/>
      <dgm:t>
        <a:bodyPr/>
        <a:lstStyle/>
        <a:p>
          <a:endParaRPr lang="en-US"/>
        </a:p>
      </dgm:t>
    </dgm:pt>
    <dgm:pt modelId="{51FE56DF-C0D9-47D9-82E4-1D33EE8CC587}">
      <dgm:prSet/>
      <dgm:spPr/>
      <dgm:t>
        <a:bodyPr/>
        <a:lstStyle/>
        <a:p>
          <a:endParaRPr lang="en-US" dirty="0" smtClean="0"/>
        </a:p>
      </dgm:t>
    </dgm:pt>
    <dgm:pt modelId="{66A8748D-D53D-4936-A18F-9B829DE2A603}" type="parTrans" cxnId="{58CBE09A-4A5C-4E0B-B162-BCFB8AEBE5A3}">
      <dgm:prSet/>
      <dgm:spPr/>
      <dgm:t>
        <a:bodyPr/>
        <a:lstStyle/>
        <a:p>
          <a:endParaRPr lang="en-US"/>
        </a:p>
      </dgm:t>
    </dgm:pt>
    <dgm:pt modelId="{A5049D29-3FF8-43BB-9431-AA67B9D12AD8}" type="sibTrans" cxnId="{58CBE09A-4A5C-4E0B-B162-BCFB8AEBE5A3}">
      <dgm:prSet/>
      <dgm:spPr/>
      <dgm:t>
        <a:bodyPr/>
        <a:lstStyle/>
        <a:p>
          <a:endParaRPr lang="en-US"/>
        </a:p>
      </dgm:t>
    </dgm:pt>
    <dgm:pt modelId="{ADEE5453-BE66-448E-AA32-0988EC0D6AF2}" type="pres">
      <dgm:prSet presAssocID="{4783D20B-C625-46E9-99FC-446EC957CDD0}" presName="linear" presStyleCnt="0">
        <dgm:presLayoutVars>
          <dgm:animLvl val="lvl"/>
          <dgm:resizeHandles val="exact"/>
        </dgm:presLayoutVars>
      </dgm:prSet>
      <dgm:spPr/>
      <dgm:t>
        <a:bodyPr/>
        <a:lstStyle/>
        <a:p>
          <a:endParaRPr lang="en-US"/>
        </a:p>
      </dgm:t>
    </dgm:pt>
    <dgm:pt modelId="{D5226F76-FA15-4E19-B7F0-FDAB8CF6C3DF}" type="pres">
      <dgm:prSet presAssocID="{080AC075-A104-4D69-AA10-DDE558BEB9A9}" presName="parentText" presStyleLbl="node1" presStyleIdx="0" presStyleCnt="1">
        <dgm:presLayoutVars>
          <dgm:chMax val="0"/>
          <dgm:bulletEnabled val="1"/>
        </dgm:presLayoutVars>
      </dgm:prSet>
      <dgm:spPr/>
      <dgm:t>
        <a:bodyPr/>
        <a:lstStyle/>
        <a:p>
          <a:endParaRPr lang="en-US"/>
        </a:p>
      </dgm:t>
    </dgm:pt>
    <dgm:pt modelId="{A084FD6B-B469-4215-BB7A-2ED54E6C7E6E}" type="pres">
      <dgm:prSet presAssocID="{080AC075-A104-4D69-AA10-DDE558BEB9A9}" presName="childText" presStyleLbl="revTx" presStyleIdx="0" presStyleCnt="1">
        <dgm:presLayoutVars>
          <dgm:bulletEnabled val="1"/>
        </dgm:presLayoutVars>
      </dgm:prSet>
      <dgm:spPr/>
      <dgm:t>
        <a:bodyPr/>
        <a:lstStyle/>
        <a:p>
          <a:endParaRPr lang="en-US"/>
        </a:p>
      </dgm:t>
    </dgm:pt>
  </dgm:ptLst>
  <dgm:cxnLst>
    <dgm:cxn modelId="{3893D7CD-43CE-4B32-A52B-48268FA7AC74}" srcId="{080AC075-A104-4D69-AA10-DDE558BEB9A9}" destId="{6E995F79-8A89-4B33-89FF-D291BBBF27B0}" srcOrd="4" destOrd="0" parTransId="{8D35F980-D0CA-4F28-A2B3-D173F5252C5B}" sibTransId="{FBF4CD13-5534-44AA-A5B2-181AF5B92107}"/>
    <dgm:cxn modelId="{A0BF23CB-9897-43DA-B352-5CD5D1DA52D0}" type="presOf" srcId="{20FC2318-15C2-4E67-8617-282A128B6CDC}" destId="{A084FD6B-B469-4215-BB7A-2ED54E6C7E6E}" srcOrd="0" destOrd="3" presId="urn:microsoft.com/office/officeart/2005/8/layout/vList2"/>
    <dgm:cxn modelId="{7A330792-27C7-4130-81E8-77396E9253C8}" type="presOf" srcId="{6E995F79-8A89-4B33-89FF-D291BBBF27B0}" destId="{A084FD6B-B469-4215-BB7A-2ED54E6C7E6E}" srcOrd="0" destOrd="4" presId="urn:microsoft.com/office/officeart/2005/8/layout/vList2"/>
    <dgm:cxn modelId="{1F6A7C28-9803-4648-9F79-64F9747D8699}" srcId="{080AC075-A104-4D69-AA10-DDE558BEB9A9}" destId="{8A1E408C-734B-46B4-A1E4-126AFC2ADCB2}" srcOrd="0" destOrd="0" parTransId="{E7376E8C-1731-4C34-9BE4-25AAF9C28391}" sibTransId="{F56AC807-902C-4EE2-A2D8-D89455C0CFED}"/>
    <dgm:cxn modelId="{C8DF2163-DF77-4B92-9D70-C79041F1E1FE}" type="presOf" srcId="{4783D20B-C625-46E9-99FC-446EC957CDD0}" destId="{ADEE5453-BE66-448E-AA32-0988EC0D6AF2}" srcOrd="0" destOrd="0" presId="urn:microsoft.com/office/officeart/2005/8/layout/vList2"/>
    <dgm:cxn modelId="{ACA04A53-3F1C-43DF-BDBC-5E4B49EEB040}" srcId="{080AC075-A104-4D69-AA10-DDE558BEB9A9}" destId="{5694FC2F-7CA9-49A6-AC7F-9A5633FB6A12}" srcOrd="6" destOrd="0" parTransId="{750B6AD3-3554-4EAD-A1F0-F47A3C24ADAB}" sibTransId="{0B4A2E70-99F6-4747-90EE-D6D3E6D59EB6}"/>
    <dgm:cxn modelId="{E8703950-B4B7-4CD2-8CD3-F87E363EEE60}" srcId="{4783D20B-C625-46E9-99FC-446EC957CDD0}" destId="{080AC075-A104-4D69-AA10-DDE558BEB9A9}" srcOrd="0" destOrd="0" parTransId="{C7EF7734-53D2-419C-A357-126D4B815BD1}" sibTransId="{8057A929-E5F9-44A9-BC33-6DEEB5510B76}"/>
    <dgm:cxn modelId="{EBE82AC4-2D7D-4430-8E02-823FFF924DF3}" srcId="{080AC075-A104-4D69-AA10-DDE558BEB9A9}" destId="{20FC2318-15C2-4E67-8617-282A128B6CDC}" srcOrd="3" destOrd="0" parTransId="{9789BE16-632E-44BA-BBD7-7600D6B54283}" sibTransId="{596F5F97-19A6-476E-8255-464446A8B417}"/>
    <dgm:cxn modelId="{962A82F3-763E-4316-8E1A-31D7E79B1F07}" type="presOf" srcId="{51FE56DF-C0D9-47D9-82E4-1D33EE8CC587}" destId="{A084FD6B-B469-4215-BB7A-2ED54E6C7E6E}" srcOrd="0" destOrd="5" presId="urn:microsoft.com/office/officeart/2005/8/layout/vList2"/>
    <dgm:cxn modelId="{58CBE09A-4A5C-4E0B-B162-BCFB8AEBE5A3}" srcId="{080AC075-A104-4D69-AA10-DDE558BEB9A9}" destId="{51FE56DF-C0D9-47D9-82E4-1D33EE8CC587}" srcOrd="5" destOrd="0" parTransId="{66A8748D-D53D-4936-A18F-9B829DE2A603}" sibTransId="{A5049D29-3FF8-43BB-9431-AA67B9D12AD8}"/>
    <dgm:cxn modelId="{57554432-0BD1-4BC1-8E9B-9274441543A5}" srcId="{080AC075-A104-4D69-AA10-DDE558BEB9A9}" destId="{5EE8D95A-AFF9-4A0A-ADEE-E8FC5A18F9CB}" srcOrd="1" destOrd="0" parTransId="{9A5B3FFA-BA37-4AD1-A531-96E14476FDB3}" sibTransId="{7D640560-6784-4918-AC9A-E8D819BDBD25}"/>
    <dgm:cxn modelId="{3893632E-FE5B-4BA0-8A58-7B3FE0F0C750}" type="presOf" srcId="{5EE8D95A-AFF9-4A0A-ADEE-E8FC5A18F9CB}" destId="{A084FD6B-B469-4215-BB7A-2ED54E6C7E6E}" srcOrd="0" destOrd="1" presId="urn:microsoft.com/office/officeart/2005/8/layout/vList2"/>
    <dgm:cxn modelId="{01CF77B5-D6A4-4E53-87A5-3E900829B307}" type="presOf" srcId="{080AC075-A104-4D69-AA10-DDE558BEB9A9}" destId="{D5226F76-FA15-4E19-B7F0-FDAB8CF6C3DF}" srcOrd="0" destOrd="0" presId="urn:microsoft.com/office/officeart/2005/8/layout/vList2"/>
    <dgm:cxn modelId="{E4DCE76E-CEFE-44AD-AEF2-40EE12EEDA5F}" type="presOf" srcId="{5694FC2F-7CA9-49A6-AC7F-9A5633FB6A12}" destId="{A084FD6B-B469-4215-BB7A-2ED54E6C7E6E}" srcOrd="0" destOrd="6" presId="urn:microsoft.com/office/officeart/2005/8/layout/vList2"/>
    <dgm:cxn modelId="{8329459E-45E3-4C86-8759-DD543D324B36}" srcId="{080AC075-A104-4D69-AA10-DDE558BEB9A9}" destId="{AB4F9BC6-0FFC-4EDB-B394-D55E9575E07D}" srcOrd="2" destOrd="0" parTransId="{540C7DBE-862D-4EF1-9D65-81544B403432}" sibTransId="{A044711B-89B1-4F92-A5FB-88435ED29018}"/>
    <dgm:cxn modelId="{687CE160-A3B3-45FF-84C2-176D935D9AC3}" type="presOf" srcId="{AB4F9BC6-0FFC-4EDB-B394-D55E9575E07D}" destId="{A084FD6B-B469-4215-BB7A-2ED54E6C7E6E}" srcOrd="0" destOrd="2" presId="urn:microsoft.com/office/officeart/2005/8/layout/vList2"/>
    <dgm:cxn modelId="{6BF9DB51-0559-4F48-AB9F-A83A07AE8E2E}" type="presOf" srcId="{8A1E408C-734B-46B4-A1E4-126AFC2ADCB2}" destId="{A084FD6B-B469-4215-BB7A-2ED54E6C7E6E}" srcOrd="0" destOrd="0" presId="urn:microsoft.com/office/officeart/2005/8/layout/vList2"/>
    <dgm:cxn modelId="{C676A271-FFAD-40C8-BE71-758E5EA28A56}" type="presParOf" srcId="{ADEE5453-BE66-448E-AA32-0988EC0D6AF2}" destId="{D5226F76-FA15-4E19-B7F0-FDAB8CF6C3DF}" srcOrd="0" destOrd="0" presId="urn:microsoft.com/office/officeart/2005/8/layout/vList2"/>
    <dgm:cxn modelId="{99A6765E-124D-43A3-90AD-BAADED96AE2A}" type="presParOf" srcId="{ADEE5453-BE66-448E-AA32-0988EC0D6AF2}" destId="{A084FD6B-B469-4215-BB7A-2ED54E6C7E6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FA8FF9D-1E78-4896-BBB6-B2A1D53D2271}" type="doc">
      <dgm:prSet loTypeId="urn:microsoft.com/office/officeart/2005/8/layout/vList2" loCatId="list" qsTypeId="urn:microsoft.com/office/officeart/2005/8/quickstyle/simple1" qsCatId="simple" csTypeId="urn:microsoft.com/office/officeart/2005/8/colors/accent6_5" csCatId="accent6" phldr="1"/>
      <dgm:spPr/>
      <dgm:t>
        <a:bodyPr/>
        <a:lstStyle/>
        <a:p>
          <a:endParaRPr lang="en-US"/>
        </a:p>
      </dgm:t>
    </dgm:pt>
    <dgm:pt modelId="{93FBCFDD-223D-4058-B715-D1CA51EA3EC4}">
      <dgm:prSet phldrT="[Text]" custT="1"/>
      <dgm:spPr/>
      <dgm:t>
        <a:bodyPr/>
        <a:lstStyle/>
        <a:p>
          <a:pPr algn="ctr"/>
          <a:r>
            <a:rPr lang="en-US" sz="1800" b="1" dirty="0" smtClean="0">
              <a:solidFill>
                <a:schemeClr val="tx1"/>
              </a:solidFill>
              <a:latin typeface="Arial Rounded MT Bold" panose="020F0704030504030204" pitchFamily="34" charset="0"/>
            </a:rPr>
            <a:t>Neurotic Disorders</a:t>
          </a:r>
          <a:endParaRPr lang="en-US" sz="1800" dirty="0">
            <a:solidFill>
              <a:schemeClr val="tx1"/>
            </a:solidFill>
          </a:endParaRPr>
        </a:p>
      </dgm:t>
    </dgm:pt>
    <dgm:pt modelId="{5C8DFB0A-0ED9-4BB9-88D5-F020D51BDA6F}" type="parTrans" cxnId="{3C39775B-4DE1-4D32-83E9-615666D32B79}">
      <dgm:prSet/>
      <dgm:spPr/>
      <dgm:t>
        <a:bodyPr/>
        <a:lstStyle/>
        <a:p>
          <a:endParaRPr lang="en-US"/>
        </a:p>
      </dgm:t>
    </dgm:pt>
    <dgm:pt modelId="{461C3D97-EB75-43C4-A2C5-145308C40CBD}" type="sibTrans" cxnId="{3C39775B-4DE1-4D32-83E9-615666D32B79}">
      <dgm:prSet/>
      <dgm:spPr/>
      <dgm:t>
        <a:bodyPr/>
        <a:lstStyle/>
        <a:p>
          <a:endParaRPr lang="en-US"/>
        </a:p>
      </dgm:t>
    </dgm:pt>
    <dgm:pt modelId="{1EC27969-A9EA-4364-859C-0E1EF7913942}">
      <dgm:prSet/>
      <dgm:spPr/>
      <dgm:t>
        <a:bodyPr/>
        <a:lstStyle/>
        <a:p>
          <a:r>
            <a:rPr lang="en-US" dirty="0" smtClean="0"/>
            <a:t>Generalized Anxiety Disorder</a:t>
          </a:r>
        </a:p>
      </dgm:t>
    </dgm:pt>
    <dgm:pt modelId="{BE0C5970-6A13-473C-8AB6-816CD86EB266}" type="parTrans" cxnId="{D55D4B6A-0ABB-4940-9D47-02B7067A1A74}">
      <dgm:prSet/>
      <dgm:spPr/>
      <dgm:t>
        <a:bodyPr/>
        <a:lstStyle/>
        <a:p>
          <a:endParaRPr lang="en-US"/>
        </a:p>
      </dgm:t>
    </dgm:pt>
    <dgm:pt modelId="{45DB5F41-2BC1-4D5C-81D9-0AD5468ED77B}" type="sibTrans" cxnId="{D55D4B6A-0ABB-4940-9D47-02B7067A1A74}">
      <dgm:prSet/>
      <dgm:spPr/>
      <dgm:t>
        <a:bodyPr/>
        <a:lstStyle/>
        <a:p>
          <a:endParaRPr lang="en-US"/>
        </a:p>
      </dgm:t>
    </dgm:pt>
    <dgm:pt modelId="{A14CA9A5-23F9-495D-808B-A899C22055CE}">
      <dgm:prSet/>
      <dgm:spPr/>
      <dgm:t>
        <a:bodyPr/>
        <a:lstStyle/>
        <a:p>
          <a:r>
            <a:rPr lang="en-US" dirty="0" smtClean="0"/>
            <a:t>Depression</a:t>
          </a:r>
          <a:endParaRPr lang="en-US" dirty="0"/>
        </a:p>
      </dgm:t>
    </dgm:pt>
    <dgm:pt modelId="{2E5FCC77-DC0F-466A-A774-316B34169B74}" type="parTrans" cxnId="{4D15F43A-BF08-45A4-AA3A-51B206F429E7}">
      <dgm:prSet/>
      <dgm:spPr/>
      <dgm:t>
        <a:bodyPr/>
        <a:lstStyle/>
        <a:p>
          <a:endParaRPr lang="en-US"/>
        </a:p>
      </dgm:t>
    </dgm:pt>
    <dgm:pt modelId="{6356221F-4757-409B-8768-2C5784B52F60}" type="sibTrans" cxnId="{4D15F43A-BF08-45A4-AA3A-51B206F429E7}">
      <dgm:prSet/>
      <dgm:spPr/>
      <dgm:t>
        <a:bodyPr/>
        <a:lstStyle/>
        <a:p>
          <a:endParaRPr lang="en-US"/>
        </a:p>
      </dgm:t>
    </dgm:pt>
    <dgm:pt modelId="{71ABF354-34F5-46BE-BF71-6CBA895E0C62}">
      <dgm:prSet/>
      <dgm:spPr/>
      <dgm:t>
        <a:bodyPr/>
        <a:lstStyle/>
        <a:p>
          <a:r>
            <a:rPr lang="en-US" dirty="0" smtClean="0"/>
            <a:t>Obsessive-compulsive Disorder</a:t>
          </a:r>
          <a:endParaRPr lang="en-US" dirty="0"/>
        </a:p>
      </dgm:t>
    </dgm:pt>
    <dgm:pt modelId="{1CFC4F59-8896-4EFF-9AD0-2F174F9B3EDC}" type="parTrans" cxnId="{BB646644-4AF3-4353-9BC5-6B688A50A12D}">
      <dgm:prSet/>
      <dgm:spPr/>
      <dgm:t>
        <a:bodyPr/>
        <a:lstStyle/>
        <a:p>
          <a:endParaRPr lang="en-US"/>
        </a:p>
      </dgm:t>
    </dgm:pt>
    <dgm:pt modelId="{DF9CF9FC-3F81-44F2-99AC-C1A193103D82}" type="sibTrans" cxnId="{BB646644-4AF3-4353-9BC5-6B688A50A12D}">
      <dgm:prSet/>
      <dgm:spPr/>
      <dgm:t>
        <a:bodyPr/>
        <a:lstStyle/>
        <a:p>
          <a:endParaRPr lang="en-US"/>
        </a:p>
      </dgm:t>
    </dgm:pt>
    <dgm:pt modelId="{A3773AEC-CA5E-4D26-93EE-9C005979AEA5}">
      <dgm:prSet/>
      <dgm:spPr/>
      <dgm:t>
        <a:bodyPr/>
        <a:lstStyle/>
        <a:p>
          <a:r>
            <a:rPr lang="en-US" dirty="0" smtClean="0"/>
            <a:t>Social Phobia</a:t>
          </a:r>
          <a:endParaRPr lang="en-US" dirty="0"/>
        </a:p>
      </dgm:t>
    </dgm:pt>
    <dgm:pt modelId="{D8B6438A-98A1-46D6-B7DE-92911C3A0368}" type="parTrans" cxnId="{012E8D58-4B4B-4B1D-B988-99470DB4989B}">
      <dgm:prSet/>
      <dgm:spPr/>
      <dgm:t>
        <a:bodyPr/>
        <a:lstStyle/>
        <a:p>
          <a:endParaRPr lang="en-US"/>
        </a:p>
      </dgm:t>
    </dgm:pt>
    <dgm:pt modelId="{360C522A-8AA5-480D-9577-15853115A255}" type="sibTrans" cxnId="{012E8D58-4B4B-4B1D-B988-99470DB4989B}">
      <dgm:prSet/>
      <dgm:spPr/>
      <dgm:t>
        <a:bodyPr/>
        <a:lstStyle/>
        <a:p>
          <a:endParaRPr lang="en-US"/>
        </a:p>
      </dgm:t>
    </dgm:pt>
    <dgm:pt modelId="{0526E911-05CA-40F1-BEFF-A58AF0516426}">
      <dgm:prSet/>
      <dgm:spPr/>
      <dgm:t>
        <a:bodyPr/>
        <a:lstStyle/>
        <a:p>
          <a:r>
            <a:rPr lang="en-US" dirty="0" smtClean="0"/>
            <a:t>Posttraumatic Stress Disorder</a:t>
          </a:r>
          <a:endParaRPr lang="en-US" dirty="0"/>
        </a:p>
      </dgm:t>
    </dgm:pt>
    <dgm:pt modelId="{F9702EA5-7034-4110-B77D-33D78C396D02}" type="parTrans" cxnId="{E4937CC9-E59C-41F8-9722-3395E56E9763}">
      <dgm:prSet/>
      <dgm:spPr/>
      <dgm:t>
        <a:bodyPr/>
        <a:lstStyle/>
        <a:p>
          <a:endParaRPr lang="en-US"/>
        </a:p>
      </dgm:t>
    </dgm:pt>
    <dgm:pt modelId="{0A0535CF-C407-4DE0-ADDD-6499728A780B}" type="sibTrans" cxnId="{E4937CC9-E59C-41F8-9722-3395E56E9763}">
      <dgm:prSet/>
      <dgm:spPr/>
      <dgm:t>
        <a:bodyPr/>
        <a:lstStyle/>
        <a:p>
          <a:endParaRPr lang="en-US"/>
        </a:p>
      </dgm:t>
    </dgm:pt>
    <dgm:pt modelId="{6843226B-0272-4CEC-B663-705E262DDA90}">
      <dgm:prSet/>
      <dgm:spPr/>
      <dgm:t>
        <a:bodyPr/>
        <a:lstStyle/>
        <a:p>
          <a:r>
            <a:rPr lang="en-US" dirty="0" smtClean="0"/>
            <a:t>Panic Disorder</a:t>
          </a:r>
          <a:endParaRPr lang="en-US" dirty="0"/>
        </a:p>
      </dgm:t>
    </dgm:pt>
    <dgm:pt modelId="{0403434D-0E3F-48E8-BF0B-C9A153CC3C20}" type="parTrans" cxnId="{B7F0B43D-A7B3-46F7-A922-85A65A89B6C9}">
      <dgm:prSet/>
      <dgm:spPr/>
      <dgm:t>
        <a:bodyPr/>
        <a:lstStyle/>
        <a:p>
          <a:endParaRPr lang="en-US"/>
        </a:p>
      </dgm:t>
    </dgm:pt>
    <dgm:pt modelId="{BD8D2879-4647-4099-8143-5F550325DB60}" type="sibTrans" cxnId="{B7F0B43D-A7B3-46F7-A922-85A65A89B6C9}">
      <dgm:prSet/>
      <dgm:spPr/>
      <dgm:t>
        <a:bodyPr/>
        <a:lstStyle/>
        <a:p>
          <a:endParaRPr lang="en-US"/>
        </a:p>
      </dgm:t>
    </dgm:pt>
    <dgm:pt modelId="{915FD242-0AF8-4905-8BB0-80A274AD5AFB}">
      <dgm:prSet/>
      <dgm:spPr/>
      <dgm:t>
        <a:bodyPr/>
        <a:lstStyle/>
        <a:p>
          <a:r>
            <a:rPr lang="en-US" dirty="0" smtClean="0"/>
            <a:t>Antisocial Personality Disorder</a:t>
          </a:r>
          <a:endParaRPr lang="en-US" dirty="0"/>
        </a:p>
      </dgm:t>
    </dgm:pt>
    <dgm:pt modelId="{04CF4314-5305-4079-A645-2B655EE6A992}" type="parTrans" cxnId="{3E46B5B7-6949-4D51-BE89-0C40FAEA5B52}">
      <dgm:prSet/>
      <dgm:spPr/>
      <dgm:t>
        <a:bodyPr/>
        <a:lstStyle/>
        <a:p>
          <a:endParaRPr lang="en-US"/>
        </a:p>
      </dgm:t>
    </dgm:pt>
    <dgm:pt modelId="{564CD87D-438B-4B93-80F4-1FD84724BDBD}" type="sibTrans" cxnId="{3E46B5B7-6949-4D51-BE89-0C40FAEA5B52}">
      <dgm:prSet/>
      <dgm:spPr/>
      <dgm:t>
        <a:bodyPr/>
        <a:lstStyle/>
        <a:p>
          <a:endParaRPr lang="en-US"/>
        </a:p>
      </dgm:t>
    </dgm:pt>
    <dgm:pt modelId="{1253DE26-D641-4F7B-98E6-99876161B406}">
      <dgm:prSet/>
      <dgm:spPr/>
      <dgm:t>
        <a:bodyPr/>
        <a:lstStyle/>
        <a:p>
          <a:endParaRPr lang="en-US" dirty="0" smtClean="0"/>
        </a:p>
      </dgm:t>
    </dgm:pt>
    <dgm:pt modelId="{E186870B-F96A-43B5-9F35-CDF10610D7A4}" type="parTrans" cxnId="{62B9EE49-1675-40D0-937E-B95BFD14EE40}">
      <dgm:prSet/>
      <dgm:spPr/>
      <dgm:t>
        <a:bodyPr/>
        <a:lstStyle/>
        <a:p>
          <a:endParaRPr lang="en-US"/>
        </a:p>
      </dgm:t>
    </dgm:pt>
    <dgm:pt modelId="{A9DE91EA-0CDF-42EC-9DA3-E73C8E1BF07E}" type="sibTrans" cxnId="{62B9EE49-1675-40D0-937E-B95BFD14EE40}">
      <dgm:prSet/>
      <dgm:spPr/>
      <dgm:t>
        <a:bodyPr/>
        <a:lstStyle/>
        <a:p>
          <a:endParaRPr lang="en-US"/>
        </a:p>
      </dgm:t>
    </dgm:pt>
    <dgm:pt modelId="{DEDF516F-520D-4D9C-9CCC-7EAF785DD998}">
      <dgm:prSet/>
      <dgm:spPr/>
      <dgm:t>
        <a:bodyPr/>
        <a:lstStyle/>
        <a:p>
          <a:endParaRPr lang="en-US" dirty="0"/>
        </a:p>
      </dgm:t>
    </dgm:pt>
    <dgm:pt modelId="{E6359C02-CF05-44C6-9597-67DDE9B9BB8A}" type="parTrans" cxnId="{C4B09CEB-7C25-4825-ADD1-B84A07CB4E2D}">
      <dgm:prSet/>
      <dgm:spPr/>
      <dgm:t>
        <a:bodyPr/>
        <a:lstStyle/>
        <a:p>
          <a:endParaRPr lang="en-US"/>
        </a:p>
      </dgm:t>
    </dgm:pt>
    <dgm:pt modelId="{1C4B41DA-5906-4772-9DCA-A4218083F6FA}" type="sibTrans" cxnId="{C4B09CEB-7C25-4825-ADD1-B84A07CB4E2D}">
      <dgm:prSet/>
      <dgm:spPr/>
      <dgm:t>
        <a:bodyPr/>
        <a:lstStyle/>
        <a:p>
          <a:endParaRPr lang="en-US"/>
        </a:p>
      </dgm:t>
    </dgm:pt>
    <dgm:pt modelId="{622E8D34-BFD1-44C9-9819-54A764C9599D}">
      <dgm:prSet/>
      <dgm:spPr/>
      <dgm:t>
        <a:bodyPr/>
        <a:lstStyle/>
        <a:p>
          <a:endParaRPr lang="en-US" dirty="0"/>
        </a:p>
      </dgm:t>
    </dgm:pt>
    <dgm:pt modelId="{58009D41-9369-45CB-B103-671760DD022C}" type="parTrans" cxnId="{1E81302C-C728-4CA9-A44D-F2BD7298F971}">
      <dgm:prSet/>
      <dgm:spPr/>
      <dgm:t>
        <a:bodyPr/>
        <a:lstStyle/>
        <a:p>
          <a:endParaRPr lang="en-US"/>
        </a:p>
      </dgm:t>
    </dgm:pt>
    <dgm:pt modelId="{2A21D0F4-DB6D-4CF9-9C6E-3714A5330460}" type="sibTrans" cxnId="{1E81302C-C728-4CA9-A44D-F2BD7298F971}">
      <dgm:prSet/>
      <dgm:spPr/>
      <dgm:t>
        <a:bodyPr/>
        <a:lstStyle/>
        <a:p>
          <a:endParaRPr lang="en-US"/>
        </a:p>
      </dgm:t>
    </dgm:pt>
    <dgm:pt modelId="{271D4F65-01D7-449A-8F7D-3132B4A2D7FF}">
      <dgm:prSet/>
      <dgm:spPr/>
      <dgm:t>
        <a:bodyPr/>
        <a:lstStyle/>
        <a:p>
          <a:endParaRPr lang="en-US" dirty="0"/>
        </a:p>
      </dgm:t>
    </dgm:pt>
    <dgm:pt modelId="{99C920E5-393D-405C-8B9F-A86BBC1E2894}" type="parTrans" cxnId="{1D6CB859-D922-4C3F-85AC-D4CC7FF9C929}">
      <dgm:prSet/>
      <dgm:spPr/>
      <dgm:t>
        <a:bodyPr/>
        <a:lstStyle/>
        <a:p>
          <a:endParaRPr lang="en-US"/>
        </a:p>
      </dgm:t>
    </dgm:pt>
    <dgm:pt modelId="{48E43660-74DB-4162-9F8E-9B0FE362A54D}" type="sibTrans" cxnId="{1D6CB859-D922-4C3F-85AC-D4CC7FF9C929}">
      <dgm:prSet/>
      <dgm:spPr/>
      <dgm:t>
        <a:bodyPr/>
        <a:lstStyle/>
        <a:p>
          <a:endParaRPr lang="en-US"/>
        </a:p>
      </dgm:t>
    </dgm:pt>
    <dgm:pt modelId="{E96A5778-3710-4573-836A-146CA2E168F7}">
      <dgm:prSet/>
      <dgm:spPr/>
      <dgm:t>
        <a:bodyPr/>
        <a:lstStyle/>
        <a:p>
          <a:endParaRPr lang="en-US" dirty="0"/>
        </a:p>
      </dgm:t>
    </dgm:pt>
    <dgm:pt modelId="{756C02EB-98D3-45D8-8120-6C37C686C150}" type="parTrans" cxnId="{66CCEBD1-8CEB-4FA3-9223-CE1EE76049E3}">
      <dgm:prSet/>
      <dgm:spPr/>
      <dgm:t>
        <a:bodyPr/>
        <a:lstStyle/>
        <a:p>
          <a:endParaRPr lang="en-US"/>
        </a:p>
      </dgm:t>
    </dgm:pt>
    <dgm:pt modelId="{EA44A83A-9BFD-4562-89FC-8750C65B08BC}" type="sibTrans" cxnId="{66CCEBD1-8CEB-4FA3-9223-CE1EE76049E3}">
      <dgm:prSet/>
      <dgm:spPr/>
      <dgm:t>
        <a:bodyPr/>
        <a:lstStyle/>
        <a:p>
          <a:endParaRPr lang="en-US"/>
        </a:p>
      </dgm:t>
    </dgm:pt>
    <dgm:pt modelId="{12D61EF8-C9EB-4C15-9D19-0842FF2E2B6F}">
      <dgm:prSet/>
      <dgm:spPr/>
      <dgm:t>
        <a:bodyPr/>
        <a:lstStyle/>
        <a:p>
          <a:endParaRPr lang="en-US" dirty="0"/>
        </a:p>
      </dgm:t>
    </dgm:pt>
    <dgm:pt modelId="{B139EFA5-56D8-4DD0-B7F0-F861FA563037}" type="parTrans" cxnId="{EFE73FAD-D658-43DF-837C-4CC7C57DD6B0}">
      <dgm:prSet/>
      <dgm:spPr/>
      <dgm:t>
        <a:bodyPr/>
        <a:lstStyle/>
        <a:p>
          <a:endParaRPr lang="en-US"/>
        </a:p>
      </dgm:t>
    </dgm:pt>
    <dgm:pt modelId="{A0813F79-24CE-4496-B1B6-75095581B365}" type="sibTrans" cxnId="{EFE73FAD-D658-43DF-837C-4CC7C57DD6B0}">
      <dgm:prSet/>
      <dgm:spPr/>
      <dgm:t>
        <a:bodyPr/>
        <a:lstStyle/>
        <a:p>
          <a:endParaRPr lang="en-US"/>
        </a:p>
      </dgm:t>
    </dgm:pt>
    <dgm:pt modelId="{6D8783A0-CAF5-48B0-9369-78866AE8D949}" type="pres">
      <dgm:prSet presAssocID="{CFA8FF9D-1E78-4896-BBB6-B2A1D53D2271}" presName="linear" presStyleCnt="0">
        <dgm:presLayoutVars>
          <dgm:animLvl val="lvl"/>
          <dgm:resizeHandles val="exact"/>
        </dgm:presLayoutVars>
      </dgm:prSet>
      <dgm:spPr/>
      <dgm:t>
        <a:bodyPr/>
        <a:lstStyle/>
        <a:p>
          <a:endParaRPr lang="en-US"/>
        </a:p>
      </dgm:t>
    </dgm:pt>
    <dgm:pt modelId="{876F2E2B-BAC6-4157-965F-7A94060342F8}" type="pres">
      <dgm:prSet presAssocID="{93FBCFDD-223D-4058-B715-D1CA51EA3EC4}" presName="parentText" presStyleLbl="node1" presStyleIdx="0" presStyleCnt="1">
        <dgm:presLayoutVars>
          <dgm:chMax val="0"/>
          <dgm:bulletEnabled val="1"/>
        </dgm:presLayoutVars>
      </dgm:prSet>
      <dgm:spPr/>
      <dgm:t>
        <a:bodyPr/>
        <a:lstStyle/>
        <a:p>
          <a:endParaRPr lang="en-US"/>
        </a:p>
      </dgm:t>
    </dgm:pt>
    <dgm:pt modelId="{14AF8CBE-E036-4158-B2F0-7C7AB4B6D070}" type="pres">
      <dgm:prSet presAssocID="{93FBCFDD-223D-4058-B715-D1CA51EA3EC4}" presName="childText" presStyleLbl="revTx" presStyleIdx="0" presStyleCnt="1">
        <dgm:presLayoutVars>
          <dgm:bulletEnabled val="1"/>
        </dgm:presLayoutVars>
      </dgm:prSet>
      <dgm:spPr/>
      <dgm:t>
        <a:bodyPr/>
        <a:lstStyle/>
        <a:p>
          <a:endParaRPr lang="en-US"/>
        </a:p>
      </dgm:t>
    </dgm:pt>
  </dgm:ptLst>
  <dgm:cxnLst>
    <dgm:cxn modelId="{956A725D-3705-4DE0-8C3D-C801F6D1AD3E}" type="presOf" srcId="{A14CA9A5-23F9-495D-808B-A899C22055CE}" destId="{14AF8CBE-E036-4158-B2F0-7C7AB4B6D070}" srcOrd="0" destOrd="2" presId="urn:microsoft.com/office/officeart/2005/8/layout/vList2"/>
    <dgm:cxn modelId="{5CDAC581-258E-4F3F-9AFB-D1B39AA505A3}" type="presOf" srcId="{DEDF516F-520D-4D9C-9CCC-7EAF785DD998}" destId="{14AF8CBE-E036-4158-B2F0-7C7AB4B6D070}" srcOrd="0" destOrd="3" presId="urn:microsoft.com/office/officeart/2005/8/layout/vList2"/>
    <dgm:cxn modelId="{D55D4B6A-0ABB-4940-9D47-02B7067A1A74}" srcId="{93FBCFDD-223D-4058-B715-D1CA51EA3EC4}" destId="{1EC27969-A9EA-4364-859C-0E1EF7913942}" srcOrd="0" destOrd="0" parTransId="{BE0C5970-6A13-473C-8AB6-816CD86EB266}" sibTransId="{45DB5F41-2BC1-4D5C-81D9-0AD5468ED77B}"/>
    <dgm:cxn modelId="{BA397E09-F0DA-4635-836A-1DF86E10F83C}" type="presOf" srcId="{6843226B-0272-4CEC-B663-705E262DDA90}" destId="{14AF8CBE-E036-4158-B2F0-7C7AB4B6D070}" srcOrd="0" destOrd="10" presId="urn:microsoft.com/office/officeart/2005/8/layout/vList2"/>
    <dgm:cxn modelId="{8A60B48A-8D09-4B04-9ED1-025C1C4470A8}" type="presOf" srcId="{71ABF354-34F5-46BE-BF71-6CBA895E0C62}" destId="{14AF8CBE-E036-4158-B2F0-7C7AB4B6D070}" srcOrd="0" destOrd="4" presId="urn:microsoft.com/office/officeart/2005/8/layout/vList2"/>
    <dgm:cxn modelId="{EFE73FAD-D658-43DF-837C-4CC7C57DD6B0}" srcId="{93FBCFDD-223D-4058-B715-D1CA51EA3EC4}" destId="{12D61EF8-C9EB-4C15-9D19-0842FF2E2B6F}" srcOrd="11" destOrd="0" parTransId="{B139EFA5-56D8-4DD0-B7F0-F861FA563037}" sibTransId="{A0813F79-24CE-4496-B1B6-75095581B365}"/>
    <dgm:cxn modelId="{C4B09CEB-7C25-4825-ADD1-B84A07CB4E2D}" srcId="{93FBCFDD-223D-4058-B715-D1CA51EA3EC4}" destId="{DEDF516F-520D-4D9C-9CCC-7EAF785DD998}" srcOrd="3" destOrd="0" parTransId="{E6359C02-CF05-44C6-9597-67DDE9B9BB8A}" sibTransId="{1C4B41DA-5906-4772-9DCA-A4218083F6FA}"/>
    <dgm:cxn modelId="{F2431E8F-03E5-450D-BBB7-99F00CA4939B}" type="presOf" srcId="{93FBCFDD-223D-4058-B715-D1CA51EA3EC4}" destId="{876F2E2B-BAC6-4157-965F-7A94060342F8}" srcOrd="0" destOrd="0" presId="urn:microsoft.com/office/officeart/2005/8/layout/vList2"/>
    <dgm:cxn modelId="{1D6CB859-D922-4C3F-85AC-D4CC7FF9C929}" srcId="{93FBCFDD-223D-4058-B715-D1CA51EA3EC4}" destId="{271D4F65-01D7-449A-8F7D-3132B4A2D7FF}" srcOrd="7" destOrd="0" parTransId="{99C920E5-393D-405C-8B9F-A86BBC1E2894}" sibTransId="{48E43660-74DB-4162-9F8E-9B0FE362A54D}"/>
    <dgm:cxn modelId="{E4937CC9-E59C-41F8-9722-3395E56E9763}" srcId="{93FBCFDD-223D-4058-B715-D1CA51EA3EC4}" destId="{0526E911-05CA-40F1-BEFF-A58AF0516426}" srcOrd="8" destOrd="0" parTransId="{F9702EA5-7034-4110-B77D-33D78C396D02}" sibTransId="{0A0535CF-C407-4DE0-ADDD-6499728A780B}"/>
    <dgm:cxn modelId="{1E81302C-C728-4CA9-A44D-F2BD7298F971}" srcId="{93FBCFDD-223D-4058-B715-D1CA51EA3EC4}" destId="{622E8D34-BFD1-44C9-9819-54A764C9599D}" srcOrd="5" destOrd="0" parTransId="{58009D41-9369-45CB-B103-671760DD022C}" sibTransId="{2A21D0F4-DB6D-4CF9-9C6E-3714A5330460}"/>
    <dgm:cxn modelId="{258B5385-C1CF-4E1E-A633-9E30DFCFE11B}" type="presOf" srcId="{A3773AEC-CA5E-4D26-93EE-9C005979AEA5}" destId="{14AF8CBE-E036-4158-B2F0-7C7AB4B6D070}" srcOrd="0" destOrd="6" presId="urn:microsoft.com/office/officeart/2005/8/layout/vList2"/>
    <dgm:cxn modelId="{B7F0B43D-A7B3-46F7-A922-85A65A89B6C9}" srcId="{93FBCFDD-223D-4058-B715-D1CA51EA3EC4}" destId="{6843226B-0272-4CEC-B663-705E262DDA90}" srcOrd="10" destOrd="0" parTransId="{0403434D-0E3F-48E8-BF0B-C9A153CC3C20}" sibTransId="{BD8D2879-4647-4099-8143-5F550325DB60}"/>
    <dgm:cxn modelId="{BB646644-4AF3-4353-9BC5-6B688A50A12D}" srcId="{93FBCFDD-223D-4058-B715-D1CA51EA3EC4}" destId="{71ABF354-34F5-46BE-BF71-6CBA895E0C62}" srcOrd="4" destOrd="0" parTransId="{1CFC4F59-8896-4EFF-9AD0-2F174F9B3EDC}" sibTransId="{DF9CF9FC-3F81-44F2-99AC-C1A193103D82}"/>
    <dgm:cxn modelId="{A81D68D2-A875-4901-81EE-4E1D77A01FD0}" type="presOf" srcId="{1253DE26-D641-4F7B-98E6-99876161B406}" destId="{14AF8CBE-E036-4158-B2F0-7C7AB4B6D070}" srcOrd="0" destOrd="1" presId="urn:microsoft.com/office/officeart/2005/8/layout/vList2"/>
    <dgm:cxn modelId="{89DAF532-30D0-4304-B06F-96B3A4F18E1E}" type="presOf" srcId="{915FD242-0AF8-4905-8BB0-80A274AD5AFB}" destId="{14AF8CBE-E036-4158-B2F0-7C7AB4B6D070}" srcOrd="0" destOrd="12" presId="urn:microsoft.com/office/officeart/2005/8/layout/vList2"/>
    <dgm:cxn modelId="{012E8D58-4B4B-4B1D-B988-99470DB4989B}" srcId="{93FBCFDD-223D-4058-B715-D1CA51EA3EC4}" destId="{A3773AEC-CA5E-4D26-93EE-9C005979AEA5}" srcOrd="6" destOrd="0" parTransId="{D8B6438A-98A1-46D6-B7DE-92911C3A0368}" sibTransId="{360C522A-8AA5-480D-9577-15853115A255}"/>
    <dgm:cxn modelId="{62B9EE49-1675-40D0-937E-B95BFD14EE40}" srcId="{93FBCFDD-223D-4058-B715-D1CA51EA3EC4}" destId="{1253DE26-D641-4F7B-98E6-99876161B406}" srcOrd="1" destOrd="0" parTransId="{E186870B-F96A-43B5-9F35-CDF10610D7A4}" sibTransId="{A9DE91EA-0CDF-42EC-9DA3-E73C8E1BF07E}"/>
    <dgm:cxn modelId="{1D48CBA1-0904-4CE9-BD4D-D50054C427B3}" type="presOf" srcId="{E96A5778-3710-4573-836A-146CA2E168F7}" destId="{14AF8CBE-E036-4158-B2F0-7C7AB4B6D070}" srcOrd="0" destOrd="9" presId="urn:microsoft.com/office/officeart/2005/8/layout/vList2"/>
    <dgm:cxn modelId="{4D15F43A-BF08-45A4-AA3A-51B206F429E7}" srcId="{93FBCFDD-223D-4058-B715-D1CA51EA3EC4}" destId="{A14CA9A5-23F9-495D-808B-A899C22055CE}" srcOrd="2" destOrd="0" parTransId="{2E5FCC77-DC0F-466A-A774-316B34169B74}" sibTransId="{6356221F-4757-409B-8768-2C5784B52F60}"/>
    <dgm:cxn modelId="{5393A605-8063-49D0-8852-2CA1A2C474B2}" type="presOf" srcId="{622E8D34-BFD1-44C9-9819-54A764C9599D}" destId="{14AF8CBE-E036-4158-B2F0-7C7AB4B6D070}" srcOrd="0" destOrd="5" presId="urn:microsoft.com/office/officeart/2005/8/layout/vList2"/>
    <dgm:cxn modelId="{3C39775B-4DE1-4D32-83E9-615666D32B79}" srcId="{CFA8FF9D-1E78-4896-BBB6-B2A1D53D2271}" destId="{93FBCFDD-223D-4058-B715-D1CA51EA3EC4}" srcOrd="0" destOrd="0" parTransId="{5C8DFB0A-0ED9-4BB9-88D5-F020D51BDA6F}" sibTransId="{461C3D97-EB75-43C4-A2C5-145308C40CBD}"/>
    <dgm:cxn modelId="{2CA4C3F9-F23B-48AD-83EF-BAF64B4BA2B6}" type="presOf" srcId="{1EC27969-A9EA-4364-859C-0E1EF7913942}" destId="{14AF8CBE-E036-4158-B2F0-7C7AB4B6D070}" srcOrd="0" destOrd="0" presId="urn:microsoft.com/office/officeart/2005/8/layout/vList2"/>
    <dgm:cxn modelId="{A27EA82D-04DB-470B-AC66-9E697C157965}" type="presOf" srcId="{CFA8FF9D-1E78-4896-BBB6-B2A1D53D2271}" destId="{6D8783A0-CAF5-48B0-9369-78866AE8D949}" srcOrd="0" destOrd="0" presId="urn:microsoft.com/office/officeart/2005/8/layout/vList2"/>
    <dgm:cxn modelId="{3E46B5B7-6949-4D51-BE89-0C40FAEA5B52}" srcId="{93FBCFDD-223D-4058-B715-D1CA51EA3EC4}" destId="{915FD242-0AF8-4905-8BB0-80A274AD5AFB}" srcOrd="12" destOrd="0" parTransId="{04CF4314-5305-4079-A645-2B655EE6A992}" sibTransId="{564CD87D-438B-4B93-80F4-1FD84724BDBD}"/>
    <dgm:cxn modelId="{EB6C9E25-B61B-4EB8-951A-FEA7572DB82D}" type="presOf" srcId="{12D61EF8-C9EB-4C15-9D19-0842FF2E2B6F}" destId="{14AF8CBE-E036-4158-B2F0-7C7AB4B6D070}" srcOrd="0" destOrd="11" presId="urn:microsoft.com/office/officeart/2005/8/layout/vList2"/>
    <dgm:cxn modelId="{77594887-537C-43C8-8FC6-1F081D3FD32D}" type="presOf" srcId="{271D4F65-01D7-449A-8F7D-3132B4A2D7FF}" destId="{14AF8CBE-E036-4158-B2F0-7C7AB4B6D070}" srcOrd="0" destOrd="7" presId="urn:microsoft.com/office/officeart/2005/8/layout/vList2"/>
    <dgm:cxn modelId="{66CCEBD1-8CEB-4FA3-9223-CE1EE76049E3}" srcId="{93FBCFDD-223D-4058-B715-D1CA51EA3EC4}" destId="{E96A5778-3710-4573-836A-146CA2E168F7}" srcOrd="9" destOrd="0" parTransId="{756C02EB-98D3-45D8-8120-6C37C686C150}" sibTransId="{EA44A83A-9BFD-4562-89FC-8750C65B08BC}"/>
    <dgm:cxn modelId="{549CAEB4-A811-473D-A36B-3E4512980EFD}" type="presOf" srcId="{0526E911-05CA-40F1-BEFF-A58AF0516426}" destId="{14AF8CBE-E036-4158-B2F0-7C7AB4B6D070}" srcOrd="0" destOrd="8" presId="urn:microsoft.com/office/officeart/2005/8/layout/vList2"/>
    <dgm:cxn modelId="{8860E326-52CC-490B-B2A1-E66D3B6A287E}" type="presParOf" srcId="{6D8783A0-CAF5-48B0-9369-78866AE8D949}" destId="{876F2E2B-BAC6-4157-965F-7A94060342F8}" srcOrd="0" destOrd="0" presId="urn:microsoft.com/office/officeart/2005/8/layout/vList2"/>
    <dgm:cxn modelId="{8E4D67BC-1DAE-4A76-A239-610F0F821304}" type="presParOf" srcId="{6D8783A0-CAF5-48B0-9369-78866AE8D949}" destId="{14AF8CBE-E036-4158-B2F0-7C7AB4B6D070}"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56DF650-F138-413E-B785-65E8CFD4FFE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9F3F90-96F4-4FFE-B2BD-6430399AC331}">
      <dgm:prSet phldrT="[Text]"/>
      <dgm:spPr>
        <a:solidFill>
          <a:schemeClr val="accent5">
            <a:lumMod val="75000"/>
          </a:schemeClr>
        </a:solidFill>
      </dgm:spPr>
      <dgm:t>
        <a:bodyPr/>
        <a:lstStyle/>
        <a:p>
          <a:pPr algn="ctr" rtl="0"/>
          <a:r>
            <a:rPr lang="en-US" b="1" i="0" u="none" strike="noStrike" cap="none" dirty="0" smtClean="0">
              <a:latin typeface="Arial Rounded MT Bold" panose="020F0704030504030204" pitchFamily="34" charset="0"/>
              <a:ea typeface="Times New Roman"/>
              <a:cs typeface="Times New Roman"/>
              <a:sym typeface="Times New Roman"/>
            </a:rPr>
            <a:t>Mental Disorders</a:t>
          </a:r>
          <a:endParaRPr lang="en-US" dirty="0">
            <a:latin typeface="Arial Rounded MT Bold" panose="020F0704030504030204" pitchFamily="34" charset="0"/>
          </a:endParaRPr>
        </a:p>
      </dgm:t>
    </dgm:pt>
    <dgm:pt modelId="{6DC5F538-5B4A-4DDC-89B2-B05EF67C13CB}" type="parTrans" cxnId="{79B1EBEA-084A-4E58-9756-4311DE43FCAB}">
      <dgm:prSet/>
      <dgm:spPr/>
      <dgm:t>
        <a:bodyPr/>
        <a:lstStyle/>
        <a:p>
          <a:endParaRPr lang="en-US"/>
        </a:p>
      </dgm:t>
    </dgm:pt>
    <dgm:pt modelId="{3025DB31-6C3B-44AA-AF64-D9105A15CB0E}" type="sibTrans" cxnId="{79B1EBEA-084A-4E58-9756-4311DE43FCAB}">
      <dgm:prSet/>
      <dgm:spPr/>
      <dgm:t>
        <a:bodyPr/>
        <a:lstStyle/>
        <a:p>
          <a:endParaRPr lang="en-US"/>
        </a:p>
      </dgm:t>
    </dgm:pt>
    <dgm:pt modelId="{D3A5F62F-D517-4619-B388-43CFE24738A0}" type="pres">
      <dgm:prSet presAssocID="{D56DF650-F138-413E-B785-65E8CFD4FFE7}" presName="linear" presStyleCnt="0">
        <dgm:presLayoutVars>
          <dgm:animLvl val="lvl"/>
          <dgm:resizeHandles val="exact"/>
        </dgm:presLayoutVars>
      </dgm:prSet>
      <dgm:spPr/>
      <dgm:t>
        <a:bodyPr/>
        <a:lstStyle/>
        <a:p>
          <a:endParaRPr lang="en-US"/>
        </a:p>
      </dgm:t>
    </dgm:pt>
    <dgm:pt modelId="{EBA254E7-4526-4108-B39C-E9A24E8A2123}" type="pres">
      <dgm:prSet presAssocID="{0E9F3F90-96F4-4FFE-B2BD-6430399AC331}" presName="parentText" presStyleLbl="node1" presStyleIdx="0" presStyleCnt="1">
        <dgm:presLayoutVars>
          <dgm:chMax val="0"/>
          <dgm:bulletEnabled val="1"/>
        </dgm:presLayoutVars>
      </dgm:prSet>
      <dgm:spPr/>
      <dgm:t>
        <a:bodyPr/>
        <a:lstStyle/>
        <a:p>
          <a:endParaRPr lang="en-US"/>
        </a:p>
      </dgm:t>
    </dgm:pt>
  </dgm:ptLst>
  <dgm:cxnLst>
    <dgm:cxn modelId="{73054B27-C221-4B31-A260-C44B365692D4}" type="presOf" srcId="{D56DF650-F138-413E-B785-65E8CFD4FFE7}" destId="{D3A5F62F-D517-4619-B388-43CFE24738A0}" srcOrd="0" destOrd="0" presId="urn:microsoft.com/office/officeart/2005/8/layout/vList2"/>
    <dgm:cxn modelId="{F6263906-ADCD-49AA-86CB-4CF20F0E16E6}" type="presOf" srcId="{0E9F3F90-96F4-4FFE-B2BD-6430399AC331}" destId="{EBA254E7-4526-4108-B39C-E9A24E8A2123}" srcOrd="0" destOrd="0" presId="urn:microsoft.com/office/officeart/2005/8/layout/vList2"/>
    <dgm:cxn modelId="{79B1EBEA-084A-4E58-9756-4311DE43FCAB}" srcId="{D56DF650-F138-413E-B785-65E8CFD4FFE7}" destId="{0E9F3F90-96F4-4FFE-B2BD-6430399AC331}" srcOrd="0" destOrd="0" parTransId="{6DC5F538-5B4A-4DDC-89B2-B05EF67C13CB}" sibTransId="{3025DB31-6C3B-44AA-AF64-D9105A15CB0E}"/>
    <dgm:cxn modelId="{B29C2E9E-AA91-4FD3-91B3-76ACC997775B}" type="presParOf" srcId="{D3A5F62F-D517-4619-B388-43CFE24738A0}" destId="{EBA254E7-4526-4108-B39C-E9A24E8A212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47D4A75-B918-413B-BCC5-F4A7ED521A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D0F1B3B-1A02-448A-9569-5375ABA09CB7}">
      <dgm:prSet phldrT="[Text]"/>
      <dgm:spPr>
        <a:solidFill>
          <a:schemeClr val="accent5">
            <a:lumMod val="75000"/>
          </a:schemeClr>
        </a:solidFill>
      </dgm:spPr>
      <dgm:t>
        <a:bodyPr/>
        <a:lstStyle/>
        <a:p>
          <a:pPr algn="ctr"/>
          <a:r>
            <a:rPr lang="en-US" b="1" dirty="0" smtClean="0">
              <a:latin typeface="Arial Rounded MT Bold" panose="020F0704030504030204" pitchFamily="34" charset="0"/>
              <a:ea typeface="Times New Roman"/>
              <a:cs typeface="Times New Roman"/>
              <a:sym typeface="Times New Roman"/>
            </a:rPr>
            <a:t>Mental Health Disorders</a:t>
          </a:r>
          <a:endParaRPr lang="en-US" dirty="0">
            <a:latin typeface="Arial Rounded MT Bold" panose="020F0704030504030204" pitchFamily="34" charset="0"/>
          </a:endParaRPr>
        </a:p>
      </dgm:t>
    </dgm:pt>
    <dgm:pt modelId="{BDB97D22-2810-433F-8A1C-8241D930FC31}" type="parTrans" cxnId="{3ACAD509-F68B-4ABB-B118-42E0B475ADF8}">
      <dgm:prSet/>
      <dgm:spPr/>
      <dgm:t>
        <a:bodyPr/>
        <a:lstStyle/>
        <a:p>
          <a:endParaRPr lang="en-US"/>
        </a:p>
      </dgm:t>
    </dgm:pt>
    <dgm:pt modelId="{7D603431-0B23-4921-B80C-4060DD73133F}" type="sibTrans" cxnId="{3ACAD509-F68B-4ABB-B118-42E0B475ADF8}">
      <dgm:prSet/>
      <dgm:spPr/>
      <dgm:t>
        <a:bodyPr/>
        <a:lstStyle/>
        <a:p>
          <a:endParaRPr lang="en-US"/>
        </a:p>
      </dgm:t>
    </dgm:pt>
    <dgm:pt modelId="{F26D3D4C-01B3-47C7-BDC4-D523E78F7191}" type="pres">
      <dgm:prSet presAssocID="{E47D4A75-B918-413B-BCC5-F4A7ED521AD5}" presName="linear" presStyleCnt="0">
        <dgm:presLayoutVars>
          <dgm:animLvl val="lvl"/>
          <dgm:resizeHandles val="exact"/>
        </dgm:presLayoutVars>
      </dgm:prSet>
      <dgm:spPr/>
      <dgm:t>
        <a:bodyPr/>
        <a:lstStyle/>
        <a:p>
          <a:endParaRPr lang="en-US"/>
        </a:p>
      </dgm:t>
    </dgm:pt>
    <dgm:pt modelId="{80902FC2-890F-47FC-B927-4330B82076CE}" type="pres">
      <dgm:prSet presAssocID="{0D0F1B3B-1A02-448A-9569-5375ABA09CB7}" presName="parentText" presStyleLbl="node1" presStyleIdx="0" presStyleCnt="1">
        <dgm:presLayoutVars>
          <dgm:chMax val="0"/>
          <dgm:bulletEnabled val="1"/>
        </dgm:presLayoutVars>
      </dgm:prSet>
      <dgm:spPr/>
      <dgm:t>
        <a:bodyPr/>
        <a:lstStyle/>
        <a:p>
          <a:endParaRPr lang="en-US"/>
        </a:p>
      </dgm:t>
    </dgm:pt>
  </dgm:ptLst>
  <dgm:cxnLst>
    <dgm:cxn modelId="{3ACAD509-F68B-4ABB-B118-42E0B475ADF8}" srcId="{E47D4A75-B918-413B-BCC5-F4A7ED521AD5}" destId="{0D0F1B3B-1A02-448A-9569-5375ABA09CB7}" srcOrd="0" destOrd="0" parTransId="{BDB97D22-2810-433F-8A1C-8241D930FC31}" sibTransId="{7D603431-0B23-4921-B80C-4060DD73133F}"/>
    <dgm:cxn modelId="{00115D2C-4B31-4FEF-98D0-31D5621095DD}" type="presOf" srcId="{0D0F1B3B-1A02-448A-9569-5375ABA09CB7}" destId="{80902FC2-890F-47FC-B927-4330B82076CE}" srcOrd="0" destOrd="0" presId="urn:microsoft.com/office/officeart/2005/8/layout/vList2"/>
    <dgm:cxn modelId="{FD145DC0-6023-42F6-A159-595E8AF32FCD}" type="presOf" srcId="{E47D4A75-B918-413B-BCC5-F4A7ED521AD5}" destId="{F26D3D4C-01B3-47C7-BDC4-D523E78F7191}" srcOrd="0" destOrd="0" presId="urn:microsoft.com/office/officeart/2005/8/layout/vList2"/>
    <dgm:cxn modelId="{A8BD43D1-AA17-49E9-AFA8-AB1BD4063CAB}" type="presParOf" srcId="{F26D3D4C-01B3-47C7-BDC4-D523E78F7191}" destId="{80902FC2-890F-47FC-B927-4330B82076CE}" srcOrd="0"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8F4FEDD-BF0E-410A-955D-84EAEE38089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9B891D7D-8409-4CA7-8DBE-E777F7013FC4}">
      <dgm:prSet/>
      <dgm:spPr/>
      <dgm:t>
        <a:bodyPr/>
        <a:lstStyle/>
        <a:p>
          <a:r>
            <a:rPr lang="en-US" dirty="0" smtClean="0">
              <a:solidFill>
                <a:schemeClr val="tx1"/>
              </a:solidFill>
              <a:latin typeface="+mn-lt"/>
              <a:ea typeface="Times New Roman"/>
              <a:cs typeface="Times New Roman" panose="02020603050405020304" pitchFamily="18" charset="0"/>
              <a:sym typeface="Times New Roman"/>
            </a:rPr>
            <a:t>Depression</a:t>
          </a:r>
          <a:endParaRPr lang="en-US" dirty="0">
            <a:solidFill>
              <a:schemeClr val="tx1"/>
            </a:solidFill>
            <a:latin typeface="+mn-lt"/>
            <a:ea typeface="Times New Roman"/>
            <a:cs typeface="Times New Roman" panose="02020603050405020304" pitchFamily="18" charset="0"/>
            <a:sym typeface="Times New Roman"/>
          </a:endParaRPr>
        </a:p>
      </dgm:t>
    </dgm:pt>
    <dgm:pt modelId="{A21E09BB-B6BA-4033-9241-24E28C008B2E}" type="parTrans" cxnId="{9DD9F131-DE0A-4F7E-905F-660ED9FAC07E}">
      <dgm:prSet/>
      <dgm:spPr/>
      <dgm:t>
        <a:bodyPr/>
        <a:lstStyle/>
        <a:p>
          <a:endParaRPr lang="en-US">
            <a:solidFill>
              <a:schemeClr val="tx1"/>
            </a:solidFill>
          </a:endParaRPr>
        </a:p>
      </dgm:t>
    </dgm:pt>
    <dgm:pt modelId="{13DEFEF9-7696-4ACC-980A-4E728DCD2E97}" type="sibTrans" cxnId="{9DD9F131-DE0A-4F7E-905F-660ED9FAC07E}">
      <dgm:prSet/>
      <dgm:spPr/>
      <dgm:t>
        <a:bodyPr/>
        <a:lstStyle/>
        <a:p>
          <a:endParaRPr lang="en-US">
            <a:solidFill>
              <a:schemeClr val="tx1"/>
            </a:solidFill>
          </a:endParaRPr>
        </a:p>
      </dgm:t>
    </dgm:pt>
    <dgm:pt modelId="{D2AC9C11-13C8-4D8E-9399-9BA7BDC431A7}">
      <dgm:prSet/>
      <dgm:spPr/>
      <dgm:t>
        <a:bodyPr/>
        <a:lstStyle/>
        <a:p>
          <a:r>
            <a:rPr lang="en-US" dirty="0" smtClean="0">
              <a:solidFill>
                <a:schemeClr val="tx1"/>
              </a:solidFill>
              <a:latin typeface="+mn-lt"/>
              <a:ea typeface="Times New Roman"/>
              <a:cs typeface="Times New Roman" panose="02020603050405020304" pitchFamily="18" charset="0"/>
              <a:sym typeface="Times New Roman"/>
            </a:rPr>
            <a:t>Schizophrenia</a:t>
          </a:r>
        </a:p>
      </dgm:t>
    </dgm:pt>
    <dgm:pt modelId="{8C59EAC2-44E4-45EA-8AA2-26ADA836D886}" type="parTrans" cxnId="{96EF2641-6989-4CC0-8AD2-145E5CD337A0}">
      <dgm:prSet/>
      <dgm:spPr/>
      <dgm:t>
        <a:bodyPr/>
        <a:lstStyle/>
        <a:p>
          <a:endParaRPr lang="en-US">
            <a:solidFill>
              <a:schemeClr val="tx1"/>
            </a:solidFill>
          </a:endParaRPr>
        </a:p>
      </dgm:t>
    </dgm:pt>
    <dgm:pt modelId="{1E52CCCE-ECFA-42CC-8E52-B62C57929E70}" type="sibTrans" cxnId="{96EF2641-6989-4CC0-8AD2-145E5CD337A0}">
      <dgm:prSet/>
      <dgm:spPr/>
      <dgm:t>
        <a:bodyPr/>
        <a:lstStyle/>
        <a:p>
          <a:endParaRPr lang="en-US">
            <a:solidFill>
              <a:schemeClr val="tx1"/>
            </a:solidFill>
          </a:endParaRPr>
        </a:p>
      </dgm:t>
    </dgm:pt>
    <dgm:pt modelId="{CDDF9067-A466-4BB5-BC56-30D712E69E52}">
      <dgm:prSet/>
      <dgm:spPr/>
      <dgm:t>
        <a:bodyPr/>
        <a:lstStyle/>
        <a:p>
          <a:r>
            <a:rPr lang="en-US" dirty="0" smtClean="0">
              <a:solidFill>
                <a:schemeClr val="tx1"/>
              </a:solidFill>
              <a:latin typeface="+mn-lt"/>
              <a:ea typeface="Times New Roman"/>
              <a:cs typeface="Times New Roman" panose="02020603050405020304" pitchFamily="18" charset="0"/>
              <a:sym typeface="Times New Roman"/>
            </a:rPr>
            <a:t>Post-traumatic Stress Disorder</a:t>
          </a:r>
          <a:endParaRPr lang="en-US" dirty="0">
            <a:solidFill>
              <a:schemeClr val="tx1"/>
            </a:solidFill>
            <a:latin typeface="+mn-lt"/>
            <a:ea typeface="Times New Roman"/>
            <a:cs typeface="Times New Roman" panose="02020603050405020304" pitchFamily="18" charset="0"/>
            <a:sym typeface="Times New Roman"/>
          </a:endParaRPr>
        </a:p>
      </dgm:t>
    </dgm:pt>
    <dgm:pt modelId="{764DF9C1-F3B3-441F-A006-5BCBC1D781A9}" type="parTrans" cxnId="{47BB3D84-7D2B-4C55-AF57-F49AF81AA64C}">
      <dgm:prSet/>
      <dgm:spPr/>
      <dgm:t>
        <a:bodyPr/>
        <a:lstStyle/>
        <a:p>
          <a:endParaRPr lang="en-US">
            <a:solidFill>
              <a:schemeClr val="tx1"/>
            </a:solidFill>
          </a:endParaRPr>
        </a:p>
      </dgm:t>
    </dgm:pt>
    <dgm:pt modelId="{1C3DBF2B-F9CE-4D97-A981-14BB2FC1F725}" type="sibTrans" cxnId="{47BB3D84-7D2B-4C55-AF57-F49AF81AA64C}">
      <dgm:prSet/>
      <dgm:spPr/>
      <dgm:t>
        <a:bodyPr/>
        <a:lstStyle/>
        <a:p>
          <a:endParaRPr lang="en-US">
            <a:solidFill>
              <a:schemeClr val="tx1"/>
            </a:solidFill>
          </a:endParaRPr>
        </a:p>
      </dgm:t>
    </dgm:pt>
    <dgm:pt modelId="{1D2339C1-79FA-41EA-A907-7ECF1F22D652}">
      <dgm:prSet/>
      <dgm:spPr/>
      <dgm:t>
        <a:bodyPr/>
        <a:lstStyle/>
        <a:p>
          <a:r>
            <a:rPr lang="en-US" dirty="0" smtClean="0">
              <a:solidFill>
                <a:schemeClr val="tx1"/>
              </a:solidFill>
              <a:latin typeface="+mn-lt"/>
              <a:ea typeface="Times New Roman"/>
              <a:cs typeface="Times New Roman" panose="02020603050405020304" pitchFamily="18" charset="0"/>
              <a:sym typeface="Times New Roman"/>
            </a:rPr>
            <a:t>Obsessive Compulsive Disorder</a:t>
          </a:r>
        </a:p>
      </dgm:t>
    </dgm:pt>
    <dgm:pt modelId="{6EA92C8A-254D-4A83-933B-3DFF9F437CF5}" type="parTrans" cxnId="{B295ECED-0F7B-4A87-9976-D1C14CC6B313}">
      <dgm:prSet/>
      <dgm:spPr/>
      <dgm:t>
        <a:bodyPr/>
        <a:lstStyle/>
        <a:p>
          <a:endParaRPr lang="en-US">
            <a:solidFill>
              <a:schemeClr val="tx1"/>
            </a:solidFill>
          </a:endParaRPr>
        </a:p>
      </dgm:t>
    </dgm:pt>
    <dgm:pt modelId="{5C14F07C-592D-4133-89C9-FD0378320416}" type="sibTrans" cxnId="{B295ECED-0F7B-4A87-9976-D1C14CC6B313}">
      <dgm:prSet/>
      <dgm:spPr/>
      <dgm:t>
        <a:bodyPr/>
        <a:lstStyle/>
        <a:p>
          <a:endParaRPr lang="en-US">
            <a:solidFill>
              <a:schemeClr val="tx1"/>
            </a:solidFill>
          </a:endParaRPr>
        </a:p>
      </dgm:t>
    </dgm:pt>
    <dgm:pt modelId="{B0D47036-2BAF-4084-8161-1C64BCFECFBD}">
      <dgm:prSet/>
      <dgm:spPr/>
      <dgm:t>
        <a:bodyPr/>
        <a:lstStyle/>
        <a:p>
          <a:r>
            <a:rPr lang="en-US" dirty="0" smtClean="0">
              <a:solidFill>
                <a:schemeClr val="tx1"/>
              </a:solidFill>
              <a:latin typeface="+mn-lt"/>
              <a:ea typeface="Times New Roman"/>
              <a:cs typeface="Times New Roman" panose="02020603050405020304" pitchFamily="18" charset="0"/>
              <a:sym typeface="Times New Roman"/>
            </a:rPr>
            <a:t>Bipolar </a:t>
          </a:r>
          <a:endParaRPr lang="en-US" dirty="0">
            <a:solidFill>
              <a:schemeClr val="tx1"/>
            </a:solidFill>
            <a:latin typeface="+mn-lt"/>
            <a:ea typeface="Times New Roman"/>
            <a:cs typeface="Times New Roman" panose="02020603050405020304" pitchFamily="18" charset="0"/>
            <a:sym typeface="Times New Roman"/>
          </a:endParaRPr>
        </a:p>
      </dgm:t>
    </dgm:pt>
    <dgm:pt modelId="{481590AD-E245-47FD-9D5F-A06ADCED0858}" type="parTrans" cxnId="{30954BAC-D228-49AE-B4DF-4A66C8B9F78B}">
      <dgm:prSet/>
      <dgm:spPr/>
      <dgm:t>
        <a:bodyPr/>
        <a:lstStyle/>
        <a:p>
          <a:endParaRPr lang="en-US">
            <a:solidFill>
              <a:schemeClr val="tx1"/>
            </a:solidFill>
          </a:endParaRPr>
        </a:p>
      </dgm:t>
    </dgm:pt>
    <dgm:pt modelId="{28C8ECAF-1256-4592-B451-A2E718932FD4}" type="sibTrans" cxnId="{30954BAC-D228-49AE-B4DF-4A66C8B9F78B}">
      <dgm:prSet/>
      <dgm:spPr/>
      <dgm:t>
        <a:bodyPr/>
        <a:lstStyle/>
        <a:p>
          <a:endParaRPr lang="en-US">
            <a:solidFill>
              <a:schemeClr val="tx1"/>
            </a:solidFill>
          </a:endParaRPr>
        </a:p>
      </dgm:t>
    </dgm:pt>
    <dgm:pt modelId="{A639D753-5E15-4BF0-AD9D-CA2F6F9BAD02}">
      <dgm:prSet/>
      <dgm:spPr/>
      <dgm:t>
        <a:bodyPr/>
        <a:lstStyle/>
        <a:p>
          <a:r>
            <a:rPr lang="en-US" dirty="0" smtClean="0">
              <a:solidFill>
                <a:schemeClr val="tx1"/>
              </a:solidFill>
              <a:latin typeface="+mn-lt"/>
              <a:ea typeface="Times New Roman"/>
              <a:cs typeface="Times New Roman" panose="02020603050405020304" pitchFamily="18" charset="0"/>
              <a:sym typeface="Times New Roman"/>
            </a:rPr>
            <a:t>Caffeine Use Disorder</a:t>
          </a:r>
        </a:p>
      </dgm:t>
    </dgm:pt>
    <dgm:pt modelId="{09D1AE33-CDD8-460F-95DE-BC4B857081F8}" type="parTrans" cxnId="{F2A1F747-60B8-4127-BE3C-A3E269EFC94E}">
      <dgm:prSet/>
      <dgm:spPr/>
      <dgm:t>
        <a:bodyPr/>
        <a:lstStyle/>
        <a:p>
          <a:endParaRPr lang="en-US">
            <a:solidFill>
              <a:schemeClr val="tx1"/>
            </a:solidFill>
          </a:endParaRPr>
        </a:p>
      </dgm:t>
    </dgm:pt>
    <dgm:pt modelId="{054B0A87-E915-4431-BB5F-1E5AF5F9E24B}" type="sibTrans" cxnId="{F2A1F747-60B8-4127-BE3C-A3E269EFC94E}">
      <dgm:prSet/>
      <dgm:spPr/>
      <dgm:t>
        <a:bodyPr/>
        <a:lstStyle/>
        <a:p>
          <a:endParaRPr lang="en-US">
            <a:solidFill>
              <a:schemeClr val="tx1"/>
            </a:solidFill>
          </a:endParaRPr>
        </a:p>
      </dgm:t>
    </dgm:pt>
    <dgm:pt modelId="{BDB46631-3B45-4EF7-B34C-3931F434D0C9}">
      <dgm:prSet/>
      <dgm:spPr/>
      <dgm:t>
        <a:bodyPr/>
        <a:lstStyle/>
        <a:p>
          <a:r>
            <a:rPr lang="en-US" dirty="0" smtClean="0">
              <a:solidFill>
                <a:schemeClr val="tx1"/>
              </a:solidFill>
              <a:latin typeface="+mn-lt"/>
              <a:ea typeface="Times New Roman"/>
              <a:cs typeface="Times New Roman" panose="02020603050405020304" pitchFamily="18" charset="0"/>
              <a:sym typeface="Times New Roman"/>
            </a:rPr>
            <a:t>Internet Gaming Disorder</a:t>
          </a:r>
          <a:endParaRPr lang="en-US" dirty="0">
            <a:solidFill>
              <a:schemeClr val="tx1"/>
            </a:solidFill>
            <a:latin typeface="+mn-lt"/>
            <a:ea typeface="Times New Roman"/>
            <a:cs typeface="Times New Roman" panose="02020603050405020304" pitchFamily="18" charset="0"/>
            <a:sym typeface="Times New Roman"/>
          </a:endParaRPr>
        </a:p>
      </dgm:t>
    </dgm:pt>
    <dgm:pt modelId="{487423B9-3A94-4CA4-BB06-966D8B234A56}" type="parTrans" cxnId="{858D841E-46FF-4CE2-B84E-CF5EAB20DA6C}">
      <dgm:prSet/>
      <dgm:spPr/>
      <dgm:t>
        <a:bodyPr/>
        <a:lstStyle/>
        <a:p>
          <a:endParaRPr lang="en-US">
            <a:solidFill>
              <a:schemeClr val="tx1"/>
            </a:solidFill>
          </a:endParaRPr>
        </a:p>
      </dgm:t>
    </dgm:pt>
    <dgm:pt modelId="{1186862F-2D55-4A51-B0FD-75A78FF14F3A}" type="sibTrans" cxnId="{858D841E-46FF-4CE2-B84E-CF5EAB20DA6C}">
      <dgm:prSet/>
      <dgm:spPr/>
      <dgm:t>
        <a:bodyPr/>
        <a:lstStyle/>
        <a:p>
          <a:endParaRPr lang="en-US">
            <a:solidFill>
              <a:schemeClr val="tx1"/>
            </a:solidFill>
          </a:endParaRPr>
        </a:p>
      </dgm:t>
    </dgm:pt>
    <dgm:pt modelId="{1DF2761A-6044-47F1-8832-08ADC803BFC8}">
      <dgm:prSet/>
      <dgm:spPr/>
      <dgm:t>
        <a:bodyPr/>
        <a:lstStyle/>
        <a:p>
          <a:r>
            <a:rPr lang="en-US" smtClean="0">
              <a:solidFill>
                <a:schemeClr val="tx1"/>
              </a:solidFill>
              <a:latin typeface="+mn-lt"/>
              <a:ea typeface="Times New Roman"/>
              <a:cs typeface="Times New Roman" panose="02020603050405020304" pitchFamily="18" charset="0"/>
              <a:sym typeface="Times New Roman"/>
            </a:rPr>
            <a:t>Panic Disorder</a:t>
          </a:r>
          <a:endParaRPr lang="en-US" dirty="0">
            <a:solidFill>
              <a:schemeClr val="tx1"/>
            </a:solidFill>
            <a:latin typeface="+mn-lt"/>
            <a:ea typeface="Times New Roman"/>
            <a:cs typeface="Times New Roman" panose="02020603050405020304" pitchFamily="18" charset="0"/>
            <a:sym typeface="Times New Roman"/>
          </a:endParaRPr>
        </a:p>
      </dgm:t>
    </dgm:pt>
    <dgm:pt modelId="{E7DCD4DD-BB5E-4C6F-999E-E24DA2FA1A41}" type="parTrans" cxnId="{E2FB467B-97BD-4436-A7A8-E09EE62F6E8C}">
      <dgm:prSet/>
      <dgm:spPr/>
      <dgm:t>
        <a:bodyPr/>
        <a:lstStyle/>
        <a:p>
          <a:endParaRPr lang="en-US"/>
        </a:p>
      </dgm:t>
    </dgm:pt>
    <dgm:pt modelId="{4BB8C5F3-9275-4D3E-B248-07C08ABA31AC}" type="sibTrans" cxnId="{E2FB467B-97BD-4436-A7A8-E09EE62F6E8C}">
      <dgm:prSet/>
      <dgm:spPr/>
      <dgm:t>
        <a:bodyPr/>
        <a:lstStyle/>
        <a:p>
          <a:endParaRPr lang="en-US"/>
        </a:p>
      </dgm:t>
    </dgm:pt>
    <dgm:pt modelId="{6995E364-767D-4C45-93D3-664A0BAE9552}" type="pres">
      <dgm:prSet presAssocID="{B8F4FEDD-BF0E-410A-955D-84EAEE380893}" presName="diagram" presStyleCnt="0">
        <dgm:presLayoutVars>
          <dgm:dir/>
          <dgm:resizeHandles val="exact"/>
        </dgm:presLayoutVars>
      </dgm:prSet>
      <dgm:spPr/>
      <dgm:t>
        <a:bodyPr/>
        <a:lstStyle/>
        <a:p>
          <a:endParaRPr lang="en-US"/>
        </a:p>
      </dgm:t>
    </dgm:pt>
    <dgm:pt modelId="{ECD5478D-A7A6-4C3B-BEAF-24FA0702D1FE}" type="pres">
      <dgm:prSet presAssocID="{9B891D7D-8409-4CA7-8DBE-E777F7013FC4}" presName="node" presStyleLbl="node1" presStyleIdx="0" presStyleCnt="8">
        <dgm:presLayoutVars>
          <dgm:bulletEnabled val="1"/>
        </dgm:presLayoutVars>
      </dgm:prSet>
      <dgm:spPr/>
      <dgm:t>
        <a:bodyPr/>
        <a:lstStyle/>
        <a:p>
          <a:endParaRPr lang="en-US"/>
        </a:p>
      </dgm:t>
    </dgm:pt>
    <dgm:pt modelId="{3C996339-4E1B-44AB-BEA0-F76DEAAE10C6}" type="pres">
      <dgm:prSet presAssocID="{13DEFEF9-7696-4ACC-980A-4E728DCD2E97}" presName="sibTrans" presStyleCnt="0"/>
      <dgm:spPr/>
      <dgm:t>
        <a:bodyPr/>
        <a:lstStyle/>
        <a:p>
          <a:endParaRPr lang="en-US"/>
        </a:p>
      </dgm:t>
    </dgm:pt>
    <dgm:pt modelId="{1588EAC8-89B5-432E-ACE1-C2EFB9555403}" type="pres">
      <dgm:prSet presAssocID="{1DF2761A-6044-47F1-8832-08ADC803BFC8}" presName="node" presStyleLbl="node1" presStyleIdx="1" presStyleCnt="8">
        <dgm:presLayoutVars>
          <dgm:bulletEnabled val="1"/>
        </dgm:presLayoutVars>
      </dgm:prSet>
      <dgm:spPr/>
      <dgm:t>
        <a:bodyPr/>
        <a:lstStyle/>
        <a:p>
          <a:endParaRPr lang="en-US"/>
        </a:p>
      </dgm:t>
    </dgm:pt>
    <dgm:pt modelId="{51D08FF9-1CDC-42E9-B24D-0376A2096621}" type="pres">
      <dgm:prSet presAssocID="{4BB8C5F3-9275-4D3E-B248-07C08ABA31AC}" presName="sibTrans" presStyleCnt="0"/>
      <dgm:spPr/>
    </dgm:pt>
    <dgm:pt modelId="{9FB59F7E-F80C-4D46-B216-79B4C855A36A}" type="pres">
      <dgm:prSet presAssocID="{D2AC9C11-13C8-4D8E-9399-9BA7BDC431A7}" presName="node" presStyleLbl="node1" presStyleIdx="2" presStyleCnt="8">
        <dgm:presLayoutVars>
          <dgm:bulletEnabled val="1"/>
        </dgm:presLayoutVars>
      </dgm:prSet>
      <dgm:spPr/>
      <dgm:t>
        <a:bodyPr/>
        <a:lstStyle/>
        <a:p>
          <a:endParaRPr lang="en-US"/>
        </a:p>
      </dgm:t>
    </dgm:pt>
    <dgm:pt modelId="{348450AD-D610-4C7A-B87C-96D1C1619135}" type="pres">
      <dgm:prSet presAssocID="{1E52CCCE-ECFA-42CC-8E52-B62C57929E70}" presName="sibTrans" presStyleCnt="0"/>
      <dgm:spPr/>
      <dgm:t>
        <a:bodyPr/>
        <a:lstStyle/>
        <a:p>
          <a:endParaRPr lang="en-US"/>
        </a:p>
      </dgm:t>
    </dgm:pt>
    <dgm:pt modelId="{C7CA037E-7A3A-4176-9DC4-58B6BFC914DE}" type="pres">
      <dgm:prSet presAssocID="{CDDF9067-A466-4BB5-BC56-30D712E69E52}" presName="node" presStyleLbl="node1" presStyleIdx="3" presStyleCnt="8">
        <dgm:presLayoutVars>
          <dgm:bulletEnabled val="1"/>
        </dgm:presLayoutVars>
      </dgm:prSet>
      <dgm:spPr/>
      <dgm:t>
        <a:bodyPr/>
        <a:lstStyle/>
        <a:p>
          <a:endParaRPr lang="en-US"/>
        </a:p>
      </dgm:t>
    </dgm:pt>
    <dgm:pt modelId="{C0609ECE-BDA0-4549-84E8-8EC563DE6852}" type="pres">
      <dgm:prSet presAssocID="{1C3DBF2B-F9CE-4D97-A981-14BB2FC1F725}" presName="sibTrans" presStyleCnt="0"/>
      <dgm:spPr/>
      <dgm:t>
        <a:bodyPr/>
        <a:lstStyle/>
        <a:p>
          <a:endParaRPr lang="en-US"/>
        </a:p>
      </dgm:t>
    </dgm:pt>
    <dgm:pt modelId="{CA9B58AD-143B-48AA-B642-798E7239E80F}" type="pres">
      <dgm:prSet presAssocID="{1D2339C1-79FA-41EA-A907-7ECF1F22D652}" presName="node" presStyleLbl="node1" presStyleIdx="4" presStyleCnt="8">
        <dgm:presLayoutVars>
          <dgm:bulletEnabled val="1"/>
        </dgm:presLayoutVars>
      </dgm:prSet>
      <dgm:spPr/>
      <dgm:t>
        <a:bodyPr/>
        <a:lstStyle/>
        <a:p>
          <a:endParaRPr lang="en-US"/>
        </a:p>
      </dgm:t>
    </dgm:pt>
    <dgm:pt modelId="{A3CEFECE-C50E-429C-87D1-BB595A2ACC85}" type="pres">
      <dgm:prSet presAssocID="{5C14F07C-592D-4133-89C9-FD0378320416}" presName="sibTrans" presStyleCnt="0"/>
      <dgm:spPr/>
      <dgm:t>
        <a:bodyPr/>
        <a:lstStyle/>
        <a:p>
          <a:endParaRPr lang="en-US"/>
        </a:p>
      </dgm:t>
    </dgm:pt>
    <dgm:pt modelId="{7F655C00-6359-4F90-9574-5C82C816DA7D}" type="pres">
      <dgm:prSet presAssocID="{B0D47036-2BAF-4084-8161-1C64BCFECFBD}" presName="node" presStyleLbl="node1" presStyleIdx="5" presStyleCnt="8">
        <dgm:presLayoutVars>
          <dgm:bulletEnabled val="1"/>
        </dgm:presLayoutVars>
      </dgm:prSet>
      <dgm:spPr/>
      <dgm:t>
        <a:bodyPr/>
        <a:lstStyle/>
        <a:p>
          <a:endParaRPr lang="en-US"/>
        </a:p>
      </dgm:t>
    </dgm:pt>
    <dgm:pt modelId="{0F47C90D-43CB-4AE4-8294-3733BB8EDE2D}" type="pres">
      <dgm:prSet presAssocID="{28C8ECAF-1256-4592-B451-A2E718932FD4}" presName="sibTrans" presStyleCnt="0"/>
      <dgm:spPr/>
      <dgm:t>
        <a:bodyPr/>
        <a:lstStyle/>
        <a:p>
          <a:endParaRPr lang="en-US"/>
        </a:p>
      </dgm:t>
    </dgm:pt>
    <dgm:pt modelId="{C0755437-CE1C-4977-A58B-BF053197C9BB}" type="pres">
      <dgm:prSet presAssocID="{A639D753-5E15-4BF0-AD9D-CA2F6F9BAD02}" presName="node" presStyleLbl="node1" presStyleIdx="6" presStyleCnt="8">
        <dgm:presLayoutVars>
          <dgm:bulletEnabled val="1"/>
        </dgm:presLayoutVars>
      </dgm:prSet>
      <dgm:spPr/>
      <dgm:t>
        <a:bodyPr/>
        <a:lstStyle/>
        <a:p>
          <a:endParaRPr lang="en-US"/>
        </a:p>
      </dgm:t>
    </dgm:pt>
    <dgm:pt modelId="{86BF991A-245C-4F07-B625-C59F9AED313B}" type="pres">
      <dgm:prSet presAssocID="{054B0A87-E915-4431-BB5F-1E5AF5F9E24B}" presName="sibTrans" presStyleCnt="0"/>
      <dgm:spPr/>
      <dgm:t>
        <a:bodyPr/>
        <a:lstStyle/>
        <a:p>
          <a:endParaRPr lang="en-US"/>
        </a:p>
      </dgm:t>
    </dgm:pt>
    <dgm:pt modelId="{0AC9A6E8-A895-4929-9803-E937B5F78348}" type="pres">
      <dgm:prSet presAssocID="{BDB46631-3B45-4EF7-B34C-3931F434D0C9}" presName="node" presStyleLbl="node1" presStyleIdx="7" presStyleCnt="8">
        <dgm:presLayoutVars>
          <dgm:bulletEnabled val="1"/>
        </dgm:presLayoutVars>
      </dgm:prSet>
      <dgm:spPr/>
      <dgm:t>
        <a:bodyPr/>
        <a:lstStyle/>
        <a:p>
          <a:endParaRPr lang="en-US"/>
        </a:p>
      </dgm:t>
    </dgm:pt>
  </dgm:ptLst>
  <dgm:cxnLst>
    <dgm:cxn modelId="{96EF2641-6989-4CC0-8AD2-145E5CD337A0}" srcId="{B8F4FEDD-BF0E-410A-955D-84EAEE380893}" destId="{D2AC9C11-13C8-4D8E-9399-9BA7BDC431A7}" srcOrd="2" destOrd="0" parTransId="{8C59EAC2-44E4-45EA-8AA2-26ADA836D886}" sibTransId="{1E52CCCE-ECFA-42CC-8E52-B62C57929E70}"/>
    <dgm:cxn modelId="{F2A1F747-60B8-4127-BE3C-A3E269EFC94E}" srcId="{B8F4FEDD-BF0E-410A-955D-84EAEE380893}" destId="{A639D753-5E15-4BF0-AD9D-CA2F6F9BAD02}" srcOrd="6" destOrd="0" parTransId="{09D1AE33-CDD8-460F-95DE-BC4B857081F8}" sibTransId="{054B0A87-E915-4431-BB5F-1E5AF5F9E24B}"/>
    <dgm:cxn modelId="{EEB2E414-0E50-4ADE-8753-D5CFF945D051}" type="presOf" srcId="{D2AC9C11-13C8-4D8E-9399-9BA7BDC431A7}" destId="{9FB59F7E-F80C-4D46-B216-79B4C855A36A}" srcOrd="0" destOrd="0" presId="urn:microsoft.com/office/officeart/2005/8/layout/default"/>
    <dgm:cxn modelId="{F8ACAC66-D885-449D-9A14-7F5A1D91E6BF}" type="presOf" srcId="{9B891D7D-8409-4CA7-8DBE-E777F7013FC4}" destId="{ECD5478D-A7A6-4C3B-BEAF-24FA0702D1FE}" srcOrd="0" destOrd="0" presId="urn:microsoft.com/office/officeart/2005/8/layout/default"/>
    <dgm:cxn modelId="{B295ECED-0F7B-4A87-9976-D1C14CC6B313}" srcId="{B8F4FEDD-BF0E-410A-955D-84EAEE380893}" destId="{1D2339C1-79FA-41EA-A907-7ECF1F22D652}" srcOrd="4" destOrd="0" parTransId="{6EA92C8A-254D-4A83-933B-3DFF9F437CF5}" sibTransId="{5C14F07C-592D-4133-89C9-FD0378320416}"/>
    <dgm:cxn modelId="{47BB3D84-7D2B-4C55-AF57-F49AF81AA64C}" srcId="{B8F4FEDD-BF0E-410A-955D-84EAEE380893}" destId="{CDDF9067-A466-4BB5-BC56-30D712E69E52}" srcOrd="3" destOrd="0" parTransId="{764DF9C1-F3B3-441F-A006-5BCBC1D781A9}" sibTransId="{1C3DBF2B-F9CE-4D97-A981-14BB2FC1F725}"/>
    <dgm:cxn modelId="{30954BAC-D228-49AE-B4DF-4A66C8B9F78B}" srcId="{B8F4FEDD-BF0E-410A-955D-84EAEE380893}" destId="{B0D47036-2BAF-4084-8161-1C64BCFECFBD}" srcOrd="5" destOrd="0" parTransId="{481590AD-E245-47FD-9D5F-A06ADCED0858}" sibTransId="{28C8ECAF-1256-4592-B451-A2E718932FD4}"/>
    <dgm:cxn modelId="{0580441F-C1AD-4C87-9F52-FA2DBFAF7928}" type="presOf" srcId="{A639D753-5E15-4BF0-AD9D-CA2F6F9BAD02}" destId="{C0755437-CE1C-4977-A58B-BF053197C9BB}" srcOrd="0" destOrd="0" presId="urn:microsoft.com/office/officeart/2005/8/layout/default"/>
    <dgm:cxn modelId="{AD5D7BA4-023B-4DED-AF70-8996CE9452AB}" type="presOf" srcId="{1DF2761A-6044-47F1-8832-08ADC803BFC8}" destId="{1588EAC8-89B5-432E-ACE1-C2EFB9555403}" srcOrd="0" destOrd="0" presId="urn:microsoft.com/office/officeart/2005/8/layout/default"/>
    <dgm:cxn modelId="{76F76106-AC5B-4FE5-BD84-994B1107285A}" type="presOf" srcId="{CDDF9067-A466-4BB5-BC56-30D712E69E52}" destId="{C7CA037E-7A3A-4176-9DC4-58B6BFC914DE}" srcOrd="0" destOrd="0" presId="urn:microsoft.com/office/officeart/2005/8/layout/default"/>
    <dgm:cxn modelId="{8361A8A6-8E22-4E70-A6EC-37BA1F725688}" type="presOf" srcId="{BDB46631-3B45-4EF7-B34C-3931F434D0C9}" destId="{0AC9A6E8-A895-4929-9803-E937B5F78348}" srcOrd="0" destOrd="0" presId="urn:microsoft.com/office/officeart/2005/8/layout/default"/>
    <dgm:cxn modelId="{205B2BE0-78D7-42D6-A9D9-47CC609226FE}" type="presOf" srcId="{B8F4FEDD-BF0E-410A-955D-84EAEE380893}" destId="{6995E364-767D-4C45-93D3-664A0BAE9552}" srcOrd="0" destOrd="0" presId="urn:microsoft.com/office/officeart/2005/8/layout/default"/>
    <dgm:cxn modelId="{BB542B4D-40B2-4B3E-B41E-FFD3DEA5EA5B}" type="presOf" srcId="{1D2339C1-79FA-41EA-A907-7ECF1F22D652}" destId="{CA9B58AD-143B-48AA-B642-798E7239E80F}" srcOrd="0" destOrd="0" presId="urn:microsoft.com/office/officeart/2005/8/layout/default"/>
    <dgm:cxn modelId="{488800F2-1173-4C78-9CE9-CD41F73E74CB}" type="presOf" srcId="{B0D47036-2BAF-4084-8161-1C64BCFECFBD}" destId="{7F655C00-6359-4F90-9574-5C82C816DA7D}" srcOrd="0" destOrd="0" presId="urn:microsoft.com/office/officeart/2005/8/layout/default"/>
    <dgm:cxn modelId="{E2FB467B-97BD-4436-A7A8-E09EE62F6E8C}" srcId="{B8F4FEDD-BF0E-410A-955D-84EAEE380893}" destId="{1DF2761A-6044-47F1-8832-08ADC803BFC8}" srcOrd="1" destOrd="0" parTransId="{E7DCD4DD-BB5E-4C6F-999E-E24DA2FA1A41}" sibTransId="{4BB8C5F3-9275-4D3E-B248-07C08ABA31AC}"/>
    <dgm:cxn modelId="{9DD9F131-DE0A-4F7E-905F-660ED9FAC07E}" srcId="{B8F4FEDD-BF0E-410A-955D-84EAEE380893}" destId="{9B891D7D-8409-4CA7-8DBE-E777F7013FC4}" srcOrd="0" destOrd="0" parTransId="{A21E09BB-B6BA-4033-9241-24E28C008B2E}" sibTransId="{13DEFEF9-7696-4ACC-980A-4E728DCD2E97}"/>
    <dgm:cxn modelId="{858D841E-46FF-4CE2-B84E-CF5EAB20DA6C}" srcId="{B8F4FEDD-BF0E-410A-955D-84EAEE380893}" destId="{BDB46631-3B45-4EF7-B34C-3931F434D0C9}" srcOrd="7" destOrd="0" parTransId="{487423B9-3A94-4CA4-BB06-966D8B234A56}" sibTransId="{1186862F-2D55-4A51-B0FD-75A78FF14F3A}"/>
    <dgm:cxn modelId="{7949C879-CB6F-449D-979D-F1D5019DF163}" type="presParOf" srcId="{6995E364-767D-4C45-93D3-664A0BAE9552}" destId="{ECD5478D-A7A6-4C3B-BEAF-24FA0702D1FE}" srcOrd="0" destOrd="0" presId="urn:microsoft.com/office/officeart/2005/8/layout/default"/>
    <dgm:cxn modelId="{54769A25-320F-4162-927A-9269272EBCA1}" type="presParOf" srcId="{6995E364-767D-4C45-93D3-664A0BAE9552}" destId="{3C996339-4E1B-44AB-BEA0-F76DEAAE10C6}" srcOrd="1" destOrd="0" presId="urn:microsoft.com/office/officeart/2005/8/layout/default"/>
    <dgm:cxn modelId="{2BFC93D7-BE41-4B9F-A896-2D91174F4F06}" type="presParOf" srcId="{6995E364-767D-4C45-93D3-664A0BAE9552}" destId="{1588EAC8-89B5-432E-ACE1-C2EFB9555403}" srcOrd="2" destOrd="0" presId="urn:microsoft.com/office/officeart/2005/8/layout/default"/>
    <dgm:cxn modelId="{D10CFC1E-A638-42CA-9184-3466FB561A84}" type="presParOf" srcId="{6995E364-767D-4C45-93D3-664A0BAE9552}" destId="{51D08FF9-1CDC-42E9-B24D-0376A2096621}" srcOrd="3" destOrd="0" presId="urn:microsoft.com/office/officeart/2005/8/layout/default"/>
    <dgm:cxn modelId="{BCB5D3FD-CEAF-4271-9C52-335E616459D9}" type="presParOf" srcId="{6995E364-767D-4C45-93D3-664A0BAE9552}" destId="{9FB59F7E-F80C-4D46-B216-79B4C855A36A}" srcOrd="4" destOrd="0" presId="urn:microsoft.com/office/officeart/2005/8/layout/default"/>
    <dgm:cxn modelId="{0ED1431A-E3D2-431C-971A-7E2014AE6F90}" type="presParOf" srcId="{6995E364-767D-4C45-93D3-664A0BAE9552}" destId="{348450AD-D610-4C7A-B87C-96D1C1619135}" srcOrd="5" destOrd="0" presId="urn:microsoft.com/office/officeart/2005/8/layout/default"/>
    <dgm:cxn modelId="{216B6B3A-CB5E-4BB2-81E2-E3776B1EE1C1}" type="presParOf" srcId="{6995E364-767D-4C45-93D3-664A0BAE9552}" destId="{C7CA037E-7A3A-4176-9DC4-58B6BFC914DE}" srcOrd="6" destOrd="0" presId="urn:microsoft.com/office/officeart/2005/8/layout/default"/>
    <dgm:cxn modelId="{3AD7B2D5-FB2E-46FA-A923-33B61B8B60D6}" type="presParOf" srcId="{6995E364-767D-4C45-93D3-664A0BAE9552}" destId="{C0609ECE-BDA0-4549-84E8-8EC563DE6852}" srcOrd="7" destOrd="0" presId="urn:microsoft.com/office/officeart/2005/8/layout/default"/>
    <dgm:cxn modelId="{CCD118F8-11FD-45A4-9921-C6C4718FF72C}" type="presParOf" srcId="{6995E364-767D-4C45-93D3-664A0BAE9552}" destId="{CA9B58AD-143B-48AA-B642-798E7239E80F}" srcOrd="8" destOrd="0" presId="urn:microsoft.com/office/officeart/2005/8/layout/default"/>
    <dgm:cxn modelId="{2028AC80-B9F6-40A6-89D3-5557C6902E6C}" type="presParOf" srcId="{6995E364-767D-4C45-93D3-664A0BAE9552}" destId="{A3CEFECE-C50E-429C-87D1-BB595A2ACC85}" srcOrd="9" destOrd="0" presId="urn:microsoft.com/office/officeart/2005/8/layout/default"/>
    <dgm:cxn modelId="{8C03390D-B68C-4A45-A709-DA915C2F0780}" type="presParOf" srcId="{6995E364-767D-4C45-93D3-664A0BAE9552}" destId="{7F655C00-6359-4F90-9574-5C82C816DA7D}" srcOrd="10" destOrd="0" presId="urn:microsoft.com/office/officeart/2005/8/layout/default"/>
    <dgm:cxn modelId="{B03081E1-B424-4767-BCA1-8B082454271E}" type="presParOf" srcId="{6995E364-767D-4C45-93D3-664A0BAE9552}" destId="{0F47C90D-43CB-4AE4-8294-3733BB8EDE2D}" srcOrd="11" destOrd="0" presId="urn:microsoft.com/office/officeart/2005/8/layout/default"/>
    <dgm:cxn modelId="{1426C092-8FC4-41C8-9818-180D30D66B38}" type="presParOf" srcId="{6995E364-767D-4C45-93D3-664A0BAE9552}" destId="{C0755437-CE1C-4977-A58B-BF053197C9BB}" srcOrd="12" destOrd="0" presId="urn:microsoft.com/office/officeart/2005/8/layout/default"/>
    <dgm:cxn modelId="{8A601D3A-BF34-45AD-B862-3430D0D3232C}" type="presParOf" srcId="{6995E364-767D-4C45-93D3-664A0BAE9552}" destId="{86BF991A-245C-4F07-B625-C59F9AED313B}" srcOrd="13" destOrd="0" presId="urn:microsoft.com/office/officeart/2005/8/layout/default"/>
    <dgm:cxn modelId="{D71204E1-10EF-45BC-9FED-EB26BEDF271F}" type="presParOf" srcId="{6995E364-767D-4C45-93D3-664A0BAE9552}" destId="{0AC9A6E8-A895-4929-9803-E937B5F78348}" srcOrd="1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A5564B2-AA88-4F91-8F1B-81825B789C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D43ED56-C397-4431-8A87-A72D62D99748}">
      <dgm:prSet phldrT="[Text]"/>
      <dgm:spPr>
        <a:solidFill>
          <a:srgbClr val="00B0F0"/>
        </a:solidFill>
      </dgm:spPr>
      <dgm:t>
        <a:bodyPr/>
        <a:lstStyle/>
        <a:p>
          <a:pPr algn="ctr"/>
          <a:r>
            <a:rPr lang="en-US" b="1" dirty="0" smtClean="0">
              <a:latin typeface="Arial Rounded MT Bold" panose="020F0704030504030204" pitchFamily="34" charset="0"/>
              <a:ea typeface="Times New Roman"/>
              <a:cs typeface="Times New Roman"/>
              <a:sym typeface="Times New Roman"/>
            </a:rPr>
            <a:t>Major Depressive Disorder</a:t>
          </a:r>
          <a:endParaRPr lang="en-US" dirty="0">
            <a:latin typeface="Arial Rounded MT Bold" panose="020F0704030504030204" pitchFamily="34" charset="0"/>
          </a:endParaRPr>
        </a:p>
      </dgm:t>
    </dgm:pt>
    <dgm:pt modelId="{69378CF4-0C78-410C-B3B6-FE00010604CB}" type="parTrans" cxnId="{557BB1A2-E20B-4302-A0F2-709B6D1A3C0F}">
      <dgm:prSet/>
      <dgm:spPr/>
      <dgm:t>
        <a:bodyPr/>
        <a:lstStyle/>
        <a:p>
          <a:endParaRPr lang="en-US"/>
        </a:p>
      </dgm:t>
    </dgm:pt>
    <dgm:pt modelId="{466B391E-A093-4AD9-BE22-9C688E60CF9F}" type="sibTrans" cxnId="{557BB1A2-E20B-4302-A0F2-709B6D1A3C0F}">
      <dgm:prSet/>
      <dgm:spPr/>
      <dgm:t>
        <a:bodyPr/>
        <a:lstStyle/>
        <a:p>
          <a:endParaRPr lang="en-US"/>
        </a:p>
      </dgm:t>
    </dgm:pt>
    <dgm:pt modelId="{A9FF4D51-870E-4E22-9DAA-072BF9EEEF1C}" type="pres">
      <dgm:prSet presAssocID="{AA5564B2-AA88-4F91-8F1B-81825B789C11}" presName="linear" presStyleCnt="0">
        <dgm:presLayoutVars>
          <dgm:animLvl val="lvl"/>
          <dgm:resizeHandles val="exact"/>
        </dgm:presLayoutVars>
      </dgm:prSet>
      <dgm:spPr/>
      <dgm:t>
        <a:bodyPr/>
        <a:lstStyle/>
        <a:p>
          <a:endParaRPr lang="en-US"/>
        </a:p>
      </dgm:t>
    </dgm:pt>
    <dgm:pt modelId="{144E1133-7BAA-49D7-8CD3-E00AE618ADFD}" type="pres">
      <dgm:prSet presAssocID="{FD43ED56-C397-4431-8A87-A72D62D99748}" presName="parentText" presStyleLbl="node1" presStyleIdx="0" presStyleCnt="1">
        <dgm:presLayoutVars>
          <dgm:chMax val="0"/>
          <dgm:bulletEnabled val="1"/>
        </dgm:presLayoutVars>
      </dgm:prSet>
      <dgm:spPr/>
      <dgm:t>
        <a:bodyPr/>
        <a:lstStyle/>
        <a:p>
          <a:endParaRPr lang="en-US"/>
        </a:p>
      </dgm:t>
    </dgm:pt>
  </dgm:ptLst>
  <dgm:cxnLst>
    <dgm:cxn modelId="{D6029DCC-2177-485F-A8E3-21B183DCE646}" type="presOf" srcId="{AA5564B2-AA88-4F91-8F1B-81825B789C11}" destId="{A9FF4D51-870E-4E22-9DAA-072BF9EEEF1C}" srcOrd="0" destOrd="0" presId="urn:microsoft.com/office/officeart/2005/8/layout/vList2"/>
    <dgm:cxn modelId="{CCAE6F9F-E971-4EB8-84A2-CCF5FD186A9E}" type="presOf" srcId="{FD43ED56-C397-4431-8A87-A72D62D99748}" destId="{144E1133-7BAA-49D7-8CD3-E00AE618ADFD}" srcOrd="0" destOrd="0" presId="urn:microsoft.com/office/officeart/2005/8/layout/vList2"/>
    <dgm:cxn modelId="{557BB1A2-E20B-4302-A0F2-709B6D1A3C0F}" srcId="{AA5564B2-AA88-4F91-8F1B-81825B789C11}" destId="{FD43ED56-C397-4431-8A87-A72D62D99748}" srcOrd="0" destOrd="0" parTransId="{69378CF4-0C78-410C-B3B6-FE00010604CB}" sibTransId="{466B391E-A093-4AD9-BE22-9C688E60CF9F}"/>
    <dgm:cxn modelId="{B751D327-FE2A-4EE1-A17C-46CF043889BA}" type="presParOf" srcId="{A9FF4D51-870E-4E22-9DAA-072BF9EEEF1C}" destId="{144E1133-7BAA-49D7-8CD3-E00AE618ADF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90A489-D54C-46CB-99EF-A050157D7B1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E740371-3130-4422-A5CF-0B4E69BFB291}">
      <dgm:prSet phldrT="[Text]"/>
      <dgm:spPr/>
      <dgm:t>
        <a:bodyPr/>
        <a:lstStyle/>
        <a:p>
          <a:r>
            <a:rPr lang="en-US" b="0" i="0" dirty="0" smtClean="0">
              <a:solidFill>
                <a:schemeClr val="tx1"/>
              </a:solidFill>
            </a:rPr>
            <a:t>Major Depressive Disorder (also known as depression) is a common </a:t>
          </a:r>
          <a:r>
            <a:rPr lang="en-US" dirty="0" smtClean="0">
              <a:solidFill>
                <a:schemeClr val="tx1"/>
              </a:solidFill>
              <a:latin typeface="+mn-lt"/>
              <a:cs typeface="Times New Roman" panose="02020603050405020304" pitchFamily="18" charset="0"/>
            </a:rPr>
            <a:t>mood disorder</a:t>
          </a:r>
          <a:r>
            <a:rPr lang="en-US" b="0" i="0" dirty="0" smtClean="0">
              <a:solidFill>
                <a:schemeClr val="tx1"/>
              </a:solidFill>
            </a:rPr>
            <a:t>. It involves a </a:t>
          </a:r>
          <a:r>
            <a:rPr lang="en-US" b="1" i="0" dirty="0" smtClean="0">
              <a:solidFill>
                <a:schemeClr val="tx1"/>
              </a:solidFill>
            </a:rPr>
            <a:t>depressed mood or loss of pleasure or interest in activities for long periods of time (persistent).</a:t>
          </a:r>
          <a:r>
            <a:rPr lang="en-US" b="1" dirty="0" smtClean="0">
              <a:solidFill>
                <a:schemeClr val="tx1"/>
              </a:solidFill>
              <a:latin typeface="+mn-lt"/>
              <a:cs typeface="Times New Roman" panose="02020603050405020304" pitchFamily="18" charset="0"/>
            </a:rPr>
            <a:t> </a:t>
          </a:r>
          <a:endParaRPr lang="en-US" dirty="0">
            <a:solidFill>
              <a:schemeClr val="tx1"/>
            </a:solidFill>
          </a:endParaRPr>
        </a:p>
      </dgm:t>
    </dgm:pt>
    <dgm:pt modelId="{CED6E8A5-E105-4BF6-97E0-B7AABF03C24F}" type="parTrans" cxnId="{3A70C37B-9977-4B15-805C-11F37859F4FB}">
      <dgm:prSet/>
      <dgm:spPr/>
      <dgm:t>
        <a:bodyPr/>
        <a:lstStyle/>
        <a:p>
          <a:endParaRPr lang="en-US">
            <a:solidFill>
              <a:schemeClr val="tx1"/>
            </a:solidFill>
          </a:endParaRPr>
        </a:p>
      </dgm:t>
    </dgm:pt>
    <dgm:pt modelId="{966A5DA5-1AEC-42F1-A604-C31F6C101313}" type="sibTrans" cxnId="{3A70C37B-9977-4B15-805C-11F37859F4FB}">
      <dgm:prSet/>
      <dgm:spPr/>
      <dgm:t>
        <a:bodyPr/>
        <a:lstStyle/>
        <a:p>
          <a:endParaRPr lang="en-US">
            <a:solidFill>
              <a:schemeClr val="tx1"/>
            </a:solidFill>
          </a:endParaRPr>
        </a:p>
      </dgm:t>
    </dgm:pt>
    <dgm:pt modelId="{0324542D-3825-4B45-BB25-A2EDAFE08191}">
      <dgm:prSet phldrT="[Text]"/>
      <dgm:spPr/>
      <dgm:t>
        <a:bodyPr/>
        <a:lstStyle/>
        <a:p>
          <a:r>
            <a:rPr lang="en-US" dirty="0" smtClean="0">
              <a:solidFill>
                <a:schemeClr val="tx1"/>
              </a:solidFill>
              <a:latin typeface="+mn-lt"/>
              <a:ea typeface="Times New Roman"/>
              <a:cs typeface="Times New Roman" panose="02020603050405020304" pitchFamily="18" charset="0"/>
              <a:sym typeface="Times New Roman"/>
            </a:rPr>
            <a:t>People with Major Depressive Disorder </a:t>
          </a:r>
          <a:r>
            <a:rPr lang="en-US" b="0" i="0" dirty="0" smtClean="0">
              <a:solidFill>
                <a:schemeClr val="tx1"/>
              </a:solidFill>
              <a:latin typeface="+mn-lt"/>
              <a:ea typeface="Times New Roman"/>
              <a:cs typeface="Times New Roman" panose="02020603050405020304" pitchFamily="18" charset="0"/>
              <a:sym typeface="Times New Roman"/>
            </a:rPr>
            <a:t>experience low mood most of the day, nearly every day or loss of interest or pleasure in all or almost all activities </a:t>
          </a:r>
          <a:r>
            <a:rPr lang="en-US" b="0" i="0" dirty="0" smtClean="0">
              <a:solidFill>
                <a:schemeClr val="tx1"/>
              </a:solidFill>
            </a:rPr>
            <a:t>for at least 2 weeks.</a:t>
          </a:r>
          <a:endParaRPr lang="en-US" dirty="0">
            <a:solidFill>
              <a:schemeClr val="tx1"/>
            </a:solidFill>
          </a:endParaRPr>
        </a:p>
      </dgm:t>
    </dgm:pt>
    <dgm:pt modelId="{C7D4275B-5C07-4543-B2E7-892A89E40179}" type="parTrans" cxnId="{AFB47183-96F0-46B3-97DB-BD302AAD2766}">
      <dgm:prSet/>
      <dgm:spPr/>
      <dgm:t>
        <a:bodyPr/>
        <a:lstStyle/>
        <a:p>
          <a:endParaRPr lang="en-US">
            <a:solidFill>
              <a:schemeClr val="tx1"/>
            </a:solidFill>
          </a:endParaRPr>
        </a:p>
      </dgm:t>
    </dgm:pt>
    <dgm:pt modelId="{BBC9B1BA-6644-4821-A550-C0024B3F2418}" type="sibTrans" cxnId="{AFB47183-96F0-46B3-97DB-BD302AAD2766}">
      <dgm:prSet/>
      <dgm:spPr/>
      <dgm:t>
        <a:bodyPr/>
        <a:lstStyle/>
        <a:p>
          <a:endParaRPr lang="en-US">
            <a:solidFill>
              <a:schemeClr val="tx1"/>
            </a:solidFill>
          </a:endParaRPr>
        </a:p>
      </dgm:t>
    </dgm:pt>
    <dgm:pt modelId="{5321E2C6-8222-4D5C-999F-B338990827F8}" type="pres">
      <dgm:prSet presAssocID="{3A90A489-D54C-46CB-99EF-A050157D7B11}" presName="linear" presStyleCnt="0">
        <dgm:presLayoutVars>
          <dgm:animLvl val="lvl"/>
          <dgm:resizeHandles val="exact"/>
        </dgm:presLayoutVars>
      </dgm:prSet>
      <dgm:spPr/>
      <dgm:t>
        <a:bodyPr/>
        <a:lstStyle/>
        <a:p>
          <a:endParaRPr lang="en-US"/>
        </a:p>
      </dgm:t>
    </dgm:pt>
    <dgm:pt modelId="{79FB0E6A-3CB7-4FE9-A92A-C60AEE43F3F9}" type="pres">
      <dgm:prSet presAssocID="{EE740371-3130-4422-A5CF-0B4E69BFB291}" presName="parentText" presStyleLbl="node1" presStyleIdx="0" presStyleCnt="2">
        <dgm:presLayoutVars>
          <dgm:chMax val="0"/>
          <dgm:bulletEnabled val="1"/>
        </dgm:presLayoutVars>
      </dgm:prSet>
      <dgm:spPr/>
      <dgm:t>
        <a:bodyPr/>
        <a:lstStyle/>
        <a:p>
          <a:endParaRPr lang="en-US"/>
        </a:p>
      </dgm:t>
    </dgm:pt>
    <dgm:pt modelId="{296C86F0-33D8-4467-AF3B-E159ACC3C32B}" type="pres">
      <dgm:prSet presAssocID="{966A5DA5-1AEC-42F1-A604-C31F6C101313}" presName="spacer" presStyleCnt="0"/>
      <dgm:spPr/>
      <dgm:t>
        <a:bodyPr/>
        <a:lstStyle/>
        <a:p>
          <a:endParaRPr lang="en-US"/>
        </a:p>
      </dgm:t>
    </dgm:pt>
    <dgm:pt modelId="{08F33439-21C4-4223-87E6-5697274CAAE3}" type="pres">
      <dgm:prSet presAssocID="{0324542D-3825-4B45-BB25-A2EDAFE08191}" presName="parentText" presStyleLbl="node1" presStyleIdx="1" presStyleCnt="2">
        <dgm:presLayoutVars>
          <dgm:chMax val="0"/>
          <dgm:bulletEnabled val="1"/>
        </dgm:presLayoutVars>
      </dgm:prSet>
      <dgm:spPr/>
      <dgm:t>
        <a:bodyPr/>
        <a:lstStyle/>
        <a:p>
          <a:endParaRPr lang="en-US"/>
        </a:p>
      </dgm:t>
    </dgm:pt>
  </dgm:ptLst>
  <dgm:cxnLst>
    <dgm:cxn modelId="{3A70C37B-9977-4B15-805C-11F37859F4FB}" srcId="{3A90A489-D54C-46CB-99EF-A050157D7B11}" destId="{EE740371-3130-4422-A5CF-0B4E69BFB291}" srcOrd="0" destOrd="0" parTransId="{CED6E8A5-E105-4BF6-97E0-B7AABF03C24F}" sibTransId="{966A5DA5-1AEC-42F1-A604-C31F6C101313}"/>
    <dgm:cxn modelId="{AFB47183-96F0-46B3-97DB-BD302AAD2766}" srcId="{3A90A489-D54C-46CB-99EF-A050157D7B11}" destId="{0324542D-3825-4B45-BB25-A2EDAFE08191}" srcOrd="1" destOrd="0" parTransId="{C7D4275B-5C07-4543-B2E7-892A89E40179}" sibTransId="{BBC9B1BA-6644-4821-A550-C0024B3F2418}"/>
    <dgm:cxn modelId="{126A2D7F-E94F-4AEE-A9EC-4A1D3C6F5DAC}" type="presOf" srcId="{0324542D-3825-4B45-BB25-A2EDAFE08191}" destId="{08F33439-21C4-4223-87E6-5697274CAAE3}" srcOrd="0" destOrd="0" presId="urn:microsoft.com/office/officeart/2005/8/layout/vList2"/>
    <dgm:cxn modelId="{FA2A4074-5AA5-427D-93AE-5521769FA1E2}" type="presOf" srcId="{EE740371-3130-4422-A5CF-0B4E69BFB291}" destId="{79FB0E6A-3CB7-4FE9-A92A-C60AEE43F3F9}" srcOrd="0" destOrd="0" presId="urn:microsoft.com/office/officeart/2005/8/layout/vList2"/>
    <dgm:cxn modelId="{F14EF7CB-A485-4CF4-968D-1BDA6DDDABC2}" type="presOf" srcId="{3A90A489-D54C-46CB-99EF-A050157D7B11}" destId="{5321E2C6-8222-4D5C-999F-B338990827F8}" srcOrd="0" destOrd="0" presId="urn:microsoft.com/office/officeart/2005/8/layout/vList2"/>
    <dgm:cxn modelId="{90E401EC-3702-4EED-9BAE-B14B747BDD24}" type="presParOf" srcId="{5321E2C6-8222-4D5C-999F-B338990827F8}" destId="{79FB0E6A-3CB7-4FE9-A92A-C60AEE43F3F9}" srcOrd="0" destOrd="0" presId="urn:microsoft.com/office/officeart/2005/8/layout/vList2"/>
    <dgm:cxn modelId="{E8896D78-96AB-494D-A57D-DA16BECEAC02}" type="presParOf" srcId="{5321E2C6-8222-4D5C-999F-B338990827F8}" destId="{296C86F0-33D8-4467-AF3B-E159ACC3C32B}" srcOrd="1" destOrd="0" presId="urn:microsoft.com/office/officeart/2005/8/layout/vList2"/>
    <dgm:cxn modelId="{2864CC99-2047-4CD0-A66F-C560F4E29A7A}" type="presParOf" srcId="{5321E2C6-8222-4D5C-999F-B338990827F8}" destId="{08F33439-21C4-4223-87E6-5697274CAAE3}" srcOrd="2" destOrd="0" presId="urn:microsoft.com/office/officeart/2005/8/layout/vList2"/>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8478E1F-F1D1-48F9-AC01-D52CF1AC54FF}"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CEFB61F3-4FE5-4ECE-BF19-6209AB69B3AB}">
      <dgm:prSet custT="1"/>
      <dgm:spPr/>
      <dgm:t>
        <a:bodyPr/>
        <a:lstStyle/>
        <a:p>
          <a:r>
            <a:rPr lang="en-US" sz="1400" dirty="0" smtClean="0">
              <a:latin typeface="+mn-lt"/>
              <a:ea typeface="Times New Roman"/>
              <a:cs typeface="Times New Roman" panose="02020603050405020304" pitchFamily="18" charset="0"/>
              <a:sym typeface="Times New Roman"/>
            </a:rPr>
            <a:t>Sleep disturbance</a:t>
          </a:r>
          <a:endParaRPr lang="en-US" sz="1400" dirty="0">
            <a:latin typeface="+mn-lt"/>
            <a:cs typeface="Times New Roman" panose="02020603050405020304" pitchFamily="18" charset="0"/>
          </a:endParaRPr>
        </a:p>
      </dgm:t>
    </dgm:pt>
    <dgm:pt modelId="{DC06A2C1-4A85-409A-A33A-B16A433E4281}" type="parTrans" cxnId="{9FBF4D88-3402-4162-BA08-C97FC1FB9FF6}">
      <dgm:prSet/>
      <dgm:spPr/>
      <dgm:t>
        <a:bodyPr/>
        <a:lstStyle/>
        <a:p>
          <a:endParaRPr lang="en-US" sz="1400">
            <a:latin typeface="+mn-lt"/>
          </a:endParaRPr>
        </a:p>
      </dgm:t>
    </dgm:pt>
    <dgm:pt modelId="{EF0643B6-2A3A-4BE5-9730-BEE2455348EF}" type="sibTrans" cxnId="{9FBF4D88-3402-4162-BA08-C97FC1FB9FF6}">
      <dgm:prSet/>
      <dgm:spPr/>
      <dgm:t>
        <a:bodyPr/>
        <a:lstStyle/>
        <a:p>
          <a:endParaRPr lang="en-US" sz="1400">
            <a:latin typeface="+mn-lt"/>
          </a:endParaRPr>
        </a:p>
      </dgm:t>
    </dgm:pt>
    <dgm:pt modelId="{E6544D8C-124C-499D-9499-1B2BB130403E}">
      <dgm:prSet custT="1"/>
      <dgm:spPr/>
      <dgm:t>
        <a:bodyPr/>
        <a:lstStyle/>
        <a:p>
          <a:r>
            <a:rPr lang="en-US" sz="1400" dirty="0" smtClean="0">
              <a:latin typeface="+mn-lt"/>
              <a:ea typeface="Times New Roman"/>
              <a:cs typeface="Times New Roman" panose="02020603050405020304" pitchFamily="18" charset="0"/>
              <a:sym typeface="Times New Roman"/>
            </a:rPr>
            <a:t>Fatigue or loss of energy. </a:t>
          </a:r>
          <a:r>
            <a:rPr lang="en-US" sz="1400" b="0" i="0" dirty="0" smtClean="0"/>
            <a:t>E</a:t>
          </a:r>
          <a:r>
            <a:rPr lang="en-US" sz="1400" dirty="0" smtClean="0">
              <a:latin typeface="+mn-lt"/>
              <a:cs typeface="Times New Roman" panose="02020603050405020304" pitchFamily="18" charset="0"/>
            </a:rPr>
            <a:t>ven small tasks take extra effort. </a:t>
          </a:r>
          <a:endParaRPr lang="en-US" sz="1400" dirty="0">
            <a:latin typeface="+mn-lt"/>
            <a:cs typeface="Times New Roman" panose="02020603050405020304" pitchFamily="18" charset="0"/>
          </a:endParaRPr>
        </a:p>
      </dgm:t>
    </dgm:pt>
    <dgm:pt modelId="{70B73267-3621-4F1E-BD82-D4CA438306BA}" type="parTrans" cxnId="{5F6AC392-CA93-4136-B72C-DE9A895CCCD1}">
      <dgm:prSet/>
      <dgm:spPr/>
      <dgm:t>
        <a:bodyPr/>
        <a:lstStyle/>
        <a:p>
          <a:endParaRPr lang="en-US" sz="1400">
            <a:latin typeface="+mn-lt"/>
          </a:endParaRPr>
        </a:p>
      </dgm:t>
    </dgm:pt>
    <dgm:pt modelId="{80F0B0E0-FEAE-4A0D-9A89-A5C3F6459408}" type="sibTrans" cxnId="{5F6AC392-CA93-4136-B72C-DE9A895CCCD1}">
      <dgm:prSet/>
      <dgm:spPr/>
      <dgm:t>
        <a:bodyPr/>
        <a:lstStyle/>
        <a:p>
          <a:endParaRPr lang="en-US" sz="1400">
            <a:latin typeface="+mn-lt"/>
          </a:endParaRPr>
        </a:p>
      </dgm:t>
    </dgm:pt>
    <dgm:pt modelId="{11461CD5-BDCB-40DC-B3FC-7C1B903ABCE0}">
      <dgm:prSet custT="1"/>
      <dgm:spPr/>
      <dgm:t>
        <a:bodyPr/>
        <a:lstStyle/>
        <a:p>
          <a:r>
            <a:rPr lang="en-US" sz="1400" b="0" i="0" dirty="0" smtClean="0"/>
            <a:t>Feelings of excessive guilt or low self-worth</a:t>
          </a:r>
          <a:endParaRPr lang="en-US" sz="1400" dirty="0">
            <a:latin typeface="+mn-lt"/>
            <a:cs typeface="Times New Roman" panose="02020603050405020304" pitchFamily="18" charset="0"/>
          </a:endParaRPr>
        </a:p>
      </dgm:t>
    </dgm:pt>
    <dgm:pt modelId="{8E986CCC-628B-4CCE-A6AE-A20052EAFB04}" type="parTrans" cxnId="{5714E6EE-C017-406C-B7BB-843DD6697581}">
      <dgm:prSet/>
      <dgm:spPr/>
      <dgm:t>
        <a:bodyPr/>
        <a:lstStyle/>
        <a:p>
          <a:endParaRPr lang="en-US" sz="1400">
            <a:latin typeface="+mn-lt"/>
          </a:endParaRPr>
        </a:p>
      </dgm:t>
    </dgm:pt>
    <dgm:pt modelId="{62C4BDCB-35F9-445D-A41B-7A72C24D4D99}" type="sibTrans" cxnId="{5714E6EE-C017-406C-B7BB-843DD6697581}">
      <dgm:prSet/>
      <dgm:spPr/>
      <dgm:t>
        <a:bodyPr/>
        <a:lstStyle/>
        <a:p>
          <a:endParaRPr lang="en-US" sz="1400">
            <a:latin typeface="+mn-lt"/>
          </a:endParaRPr>
        </a:p>
      </dgm:t>
    </dgm:pt>
    <dgm:pt modelId="{7E4EB073-4720-4D3B-94B0-9252724F4D69}">
      <dgm:prSet custT="1"/>
      <dgm:spPr/>
      <dgm:t>
        <a:bodyPr/>
        <a:lstStyle/>
        <a:p>
          <a:r>
            <a:rPr lang="en-US" sz="1400" b="0" i="0" dirty="0" smtClean="0"/>
            <a:t>Hopelessness about the future</a:t>
          </a:r>
          <a:endParaRPr lang="en-US" sz="1400" dirty="0">
            <a:latin typeface="+mn-lt"/>
            <a:cs typeface="Times New Roman" panose="02020603050405020304" pitchFamily="18" charset="0"/>
          </a:endParaRPr>
        </a:p>
      </dgm:t>
    </dgm:pt>
    <dgm:pt modelId="{5026DA2B-BA88-4F13-83F6-59A9DFB091C3}" type="parTrans" cxnId="{0BEE0FFA-E357-4ABA-BB37-19F177FE8434}">
      <dgm:prSet/>
      <dgm:spPr/>
      <dgm:t>
        <a:bodyPr/>
        <a:lstStyle/>
        <a:p>
          <a:endParaRPr lang="en-US" sz="1400"/>
        </a:p>
      </dgm:t>
    </dgm:pt>
    <dgm:pt modelId="{90BE9A1B-E85C-472A-855B-395A955EC976}" type="sibTrans" cxnId="{0BEE0FFA-E357-4ABA-BB37-19F177FE8434}">
      <dgm:prSet/>
      <dgm:spPr/>
      <dgm:t>
        <a:bodyPr/>
        <a:lstStyle/>
        <a:p>
          <a:endParaRPr lang="en-US" sz="1400"/>
        </a:p>
      </dgm:t>
    </dgm:pt>
    <dgm:pt modelId="{62F78D7C-7923-4B31-9177-F407EEE6570E}">
      <dgm:prSet custT="1"/>
      <dgm:spPr/>
      <dgm:t>
        <a:bodyPr/>
        <a:lstStyle/>
        <a:p>
          <a:r>
            <a:rPr lang="en-US" sz="1400" dirty="0" smtClean="0">
              <a:latin typeface="+mn-lt"/>
              <a:ea typeface="Times New Roman"/>
              <a:cs typeface="Times New Roman" panose="02020603050405020304" pitchFamily="18" charset="0"/>
              <a:sym typeface="Times New Roman"/>
            </a:rPr>
            <a:t>Significant weight loss/weight gain. </a:t>
          </a:r>
          <a:r>
            <a:rPr lang="en-US" sz="1400" b="0" i="0" dirty="0" smtClean="0"/>
            <a:t>Changes in appetite </a:t>
          </a:r>
          <a:endParaRPr lang="en-US" sz="1400" dirty="0">
            <a:latin typeface="+mn-lt"/>
            <a:cs typeface="Times New Roman" panose="02020603050405020304" pitchFamily="18" charset="0"/>
          </a:endParaRPr>
        </a:p>
      </dgm:t>
    </dgm:pt>
    <dgm:pt modelId="{5B9AEF3D-E8A3-463B-A540-94A0FAC33091}" type="parTrans" cxnId="{99C54484-FD03-4479-9D35-9ACDA6C988A8}">
      <dgm:prSet/>
      <dgm:spPr/>
      <dgm:t>
        <a:bodyPr/>
        <a:lstStyle/>
        <a:p>
          <a:endParaRPr lang="en-US" sz="1400"/>
        </a:p>
      </dgm:t>
    </dgm:pt>
    <dgm:pt modelId="{8714E1D0-9EAD-435C-8CCB-F1B2742EF009}" type="sibTrans" cxnId="{99C54484-FD03-4479-9D35-9ACDA6C988A8}">
      <dgm:prSet/>
      <dgm:spPr/>
      <dgm:t>
        <a:bodyPr/>
        <a:lstStyle/>
        <a:p>
          <a:endParaRPr lang="en-US" sz="1400"/>
        </a:p>
      </dgm:t>
    </dgm:pt>
    <dgm:pt modelId="{AF91D080-82FE-432E-B15B-301D3039C3E4}" type="pres">
      <dgm:prSet presAssocID="{68478E1F-F1D1-48F9-AC01-D52CF1AC54FF}" presName="vert0" presStyleCnt="0">
        <dgm:presLayoutVars>
          <dgm:dir/>
          <dgm:animOne val="branch"/>
          <dgm:animLvl val="lvl"/>
        </dgm:presLayoutVars>
      </dgm:prSet>
      <dgm:spPr/>
      <dgm:t>
        <a:bodyPr/>
        <a:lstStyle/>
        <a:p>
          <a:endParaRPr lang="en-US"/>
        </a:p>
      </dgm:t>
    </dgm:pt>
    <dgm:pt modelId="{E5F4FF6F-6F16-4A99-80AD-484A19CF62E6}" type="pres">
      <dgm:prSet presAssocID="{CEFB61F3-4FE5-4ECE-BF19-6209AB69B3AB}" presName="thickLine" presStyleLbl="alignNode1" presStyleIdx="0" presStyleCnt="5"/>
      <dgm:spPr/>
      <dgm:t>
        <a:bodyPr/>
        <a:lstStyle/>
        <a:p>
          <a:endParaRPr lang="en-US"/>
        </a:p>
      </dgm:t>
    </dgm:pt>
    <dgm:pt modelId="{B1695434-51AB-401D-A9FF-720B89795824}" type="pres">
      <dgm:prSet presAssocID="{CEFB61F3-4FE5-4ECE-BF19-6209AB69B3AB}" presName="horz1" presStyleCnt="0"/>
      <dgm:spPr/>
      <dgm:t>
        <a:bodyPr/>
        <a:lstStyle/>
        <a:p>
          <a:endParaRPr lang="en-US"/>
        </a:p>
      </dgm:t>
    </dgm:pt>
    <dgm:pt modelId="{6AA12E15-F808-4B21-95F9-4B072F8F40D2}" type="pres">
      <dgm:prSet presAssocID="{CEFB61F3-4FE5-4ECE-BF19-6209AB69B3AB}" presName="tx1" presStyleLbl="revTx" presStyleIdx="0" presStyleCnt="5"/>
      <dgm:spPr/>
      <dgm:t>
        <a:bodyPr/>
        <a:lstStyle/>
        <a:p>
          <a:endParaRPr lang="en-US"/>
        </a:p>
      </dgm:t>
    </dgm:pt>
    <dgm:pt modelId="{4DCF7039-CBFB-442B-8EE1-D620DD5FF328}" type="pres">
      <dgm:prSet presAssocID="{CEFB61F3-4FE5-4ECE-BF19-6209AB69B3AB}" presName="vert1" presStyleCnt="0"/>
      <dgm:spPr/>
      <dgm:t>
        <a:bodyPr/>
        <a:lstStyle/>
        <a:p>
          <a:endParaRPr lang="en-US"/>
        </a:p>
      </dgm:t>
    </dgm:pt>
    <dgm:pt modelId="{D1A1728F-760B-4444-A963-F4171A38AB55}" type="pres">
      <dgm:prSet presAssocID="{62F78D7C-7923-4B31-9177-F407EEE6570E}" presName="thickLine" presStyleLbl="alignNode1" presStyleIdx="1" presStyleCnt="5"/>
      <dgm:spPr/>
      <dgm:t>
        <a:bodyPr/>
        <a:lstStyle/>
        <a:p>
          <a:endParaRPr lang="en-US"/>
        </a:p>
      </dgm:t>
    </dgm:pt>
    <dgm:pt modelId="{62A7DCFB-E3E1-40DB-A0CA-6FC534E32663}" type="pres">
      <dgm:prSet presAssocID="{62F78D7C-7923-4B31-9177-F407EEE6570E}" presName="horz1" presStyleCnt="0"/>
      <dgm:spPr/>
      <dgm:t>
        <a:bodyPr/>
        <a:lstStyle/>
        <a:p>
          <a:endParaRPr lang="en-US"/>
        </a:p>
      </dgm:t>
    </dgm:pt>
    <dgm:pt modelId="{40CFDABA-957C-4894-8DE7-CFA0B4919066}" type="pres">
      <dgm:prSet presAssocID="{62F78D7C-7923-4B31-9177-F407EEE6570E}" presName="tx1" presStyleLbl="revTx" presStyleIdx="1" presStyleCnt="5" custScaleY="134931"/>
      <dgm:spPr/>
      <dgm:t>
        <a:bodyPr/>
        <a:lstStyle/>
        <a:p>
          <a:endParaRPr lang="en-US"/>
        </a:p>
      </dgm:t>
    </dgm:pt>
    <dgm:pt modelId="{AE5B7AE2-4216-4E8A-8BF5-83EEE6D28318}" type="pres">
      <dgm:prSet presAssocID="{62F78D7C-7923-4B31-9177-F407EEE6570E}" presName="vert1" presStyleCnt="0"/>
      <dgm:spPr/>
      <dgm:t>
        <a:bodyPr/>
        <a:lstStyle/>
        <a:p>
          <a:endParaRPr lang="en-US"/>
        </a:p>
      </dgm:t>
    </dgm:pt>
    <dgm:pt modelId="{2C66494B-6BBF-432B-AF67-6EDE41114422}" type="pres">
      <dgm:prSet presAssocID="{E6544D8C-124C-499D-9499-1B2BB130403E}" presName="thickLine" presStyleLbl="alignNode1" presStyleIdx="2" presStyleCnt="5"/>
      <dgm:spPr/>
      <dgm:t>
        <a:bodyPr/>
        <a:lstStyle/>
        <a:p>
          <a:endParaRPr lang="en-US"/>
        </a:p>
      </dgm:t>
    </dgm:pt>
    <dgm:pt modelId="{E3F4A7EC-834E-41AF-AB43-C8F839150B12}" type="pres">
      <dgm:prSet presAssocID="{E6544D8C-124C-499D-9499-1B2BB130403E}" presName="horz1" presStyleCnt="0"/>
      <dgm:spPr/>
      <dgm:t>
        <a:bodyPr/>
        <a:lstStyle/>
        <a:p>
          <a:endParaRPr lang="en-US"/>
        </a:p>
      </dgm:t>
    </dgm:pt>
    <dgm:pt modelId="{06C65BC3-7574-4CD5-B864-974A4DF37D90}" type="pres">
      <dgm:prSet presAssocID="{E6544D8C-124C-499D-9499-1B2BB130403E}" presName="tx1" presStyleLbl="revTx" presStyleIdx="2" presStyleCnt="5" custScaleY="142833"/>
      <dgm:spPr/>
      <dgm:t>
        <a:bodyPr/>
        <a:lstStyle/>
        <a:p>
          <a:endParaRPr lang="en-US"/>
        </a:p>
      </dgm:t>
    </dgm:pt>
    <dgm:pt modelId="{C0376CBB-0B81-44FD-8053-5F653DC56187}" type="pres">
      <dgm:prSet presAssocID="{E6544D8C-124C-499D-9499-1B2BB130403E}" presName="vert1" presStyleCnt="0"/>
      <dgm:spPr/>
      <dgm:t>
        <a:bodyPr/>
        <a:lstStyle/>
        <a:p>
          <a:endParaRPr lang="en-US"/>
        </a:p>
      </dgm:t>
    </dgm:pt>
    <dgm:pt modelId="{839F3258-5970-4610-9A46-64C610D0DE5E}" type="pres">
      <dgm:prSet presAssocID="{11461CD5-BDCB-40DC-B3FC-7C1B903ABCE0}" presName="thickLine" presStyleLbl="alignNode1" presStyleIdx="3" presStyleCnt="5"/>
      <dgm:spPr/>
      <dgm:t>
        <a:bodyPr/>
        <a:lstStyle/>
        <a:p>
          <a:endParaRPr lang="en-US"/>
        </a:p>
      </dgm:t>
    </dgm:pt>
    <dgm:pt modelId="{7CBD83CD-250C-4DD2-A192-597462EAF188}" type="pres">
      <dgm:prSet presAssocID="{11461CD5-BDCB-40DC-B3FC-7C1B903ABCE0}" presName="horz1" presStyleCnt="0"/>
      <dgm:spPr/>
      <dgm:t>
        <a:bodyPr/>
        <a:lstStyle/>
        <a:p>
          <a:endParaRPr lang="en-US"/>
        </a:p>
      </dgm:t>
    </dgm:pt>
    <dgm:pt modelId="{FFEBE783-3559-489B-817E-C68BFF74B81A}" type="pres">
      <dgm:prSet presAssocID="{11461CD5-BDCB-40DC-B3FC-7C1B903ABCE0}" presName="tx1" presStyleLbl="revTx" presStyleIdx="3" presStyleCnt="5"/>
      <dgm:spPr/>
      <dgm:t>
        <a:bodyPr/>
        <a:lstStyle/>
        <a:p>
          <a:endParaRPr lang="en-US"/>
        </a:p>
      </dgm:t>
    </dgm:pt>
    <dgm:pt modelId="{FDA9C772-C923-48F8-ABC2-BE3FE3504489}" type="pres">
      <dgm:prSet presAssocID="{11461CD5-BDCB-40DC-B3FC-7C1B903ABCE0}" presName="vert1" presStyleCnt="0"/>
      <dgm:spPr/>
      <dgm:t>
        <a:bodyPr/>
        <a:lstStyle/>
        <a:p>
          <a:endParaRPr lang="en-US"/>
        </a:p>
      </dgm:t>
    </dgm:pt>
    <dgm:pt modelId="{B002B425-292F-413B-9207-71410E0E81AD}" type="pres">
      <dgm:prSet presAssocID="{7E4EB073-4720-4D3B-94B0-9252724F4D69}" presName="thickLine" presStyleLbl="alignNode1" presStyleIdx="4" presStyleCnt="5"/>
      <dgm:spPr/>
      <dgm:t>
        <a:bodyPr/>
        <a:lstStyle/>
        <a:p>
          <a:endParaRPr lang="en-US"/>
        </a:p>
      </dgm:t>
    </dgm:pt>
    <dgm:pt modelId="{4A737B18-3259-42A5-8DD5-57F7DD43404E}" type="pres">
      <dgm:prSet presAssocID="{7E4EB073-4720-4D3B-94B0-9252724F4D69}" presName="horz1" presStyleCnt="0"/>
      <dgm:spPr/>
      <dgm:t>
        <a:bodyPr/>
        <a:lstStyle/>
        <a:p>
          <a:endParaRPr lang="en-US"/>
        </a:p>
      </dgm:t>
    </dgm:pt>
    <dgm:pt modelId="{4902D319-0B1B-4E21-9EE2-6DEB9D0F9FD4}" type="pres">
      <dgm:prSet presAssocID="{7E4EB073-4720-4D3B-94B0-9252724F4D69}" presName="tx1" presStyleLbl="revTx" presStyleIdx="4" presStyleCnt="5"/>
      <dgm:spPr/>
      <dgm:t>
        <a:bodyPr/>
        <a:lstStyle/>
        <a:p>
          <a:endParaRPr lang="en-US"/>
        </a:p>
      </dgm:t>
    </dgm:pt>
    <dgm:pt modelId="{831B629B-4E2A-4E68-BA44-A13D573DF441}" type="pres">
      <dgm:prSet presAssocID="{7E4EB073-4720-4D3B-94B0-9252724F4D69}" presName="vert1" presStyleCnt="0"/>
      <dgm:spPr/>
      <dgm:t>
        <a:bodyPr/>
        <a:lstStyle/>
        <a:p>
          <a:endParaRPr lang="en-US"/>
        </a:p>
      </dgm:t>
    </dgm:pt>
  </dgm:ptLst>
  <dgm:cxnLst>
    <dgm:cxn modelId="{55267C2E-F05A-4142-B7E0-981D7A7F0030}" type="presOf" srcId="{E6544D8C-124C-499D-9499-1B2BB130403E}" destId="{06C65BC3-7574-4CD5-B864-974A4DF37D90}" srcOrd="0" destOrd="0" presId="urn:microsoft.com/office/officeart/2008/layout/LinedList"/>
    <dgm:cxn modelId="{86A28101-8F5A-4DEA-800E-3FCF321166BA}" type="presOf" srcId="{CEFB61F3-4FE5-4ECE-BF19-6209AB69B3AB}" destId="{6AA12E15-F808-4B21-95F9-4B072F8F40D2}" srcOrd="0" destOrd="0" presId="urn:microsoft.com/office/officeart/2008/layout/LinedList"/>
    <dgm:cxn modelId="{0BEE0FFA-E357-4ABA-BB37-19F177FE8434}" srcId="{68478E1F-F1D1-48F9-AC01-D52CF1AC54FF}" destId="{7E4EB073-4720-4D3B-94B0-9252724F4D69}" srcOrd="4" destOrd="0" parTransId="{5026DA2B-BA88-4F13-83F6-59A9DFB091C3}" sibTransId="{90BE9A1B-E85C-472A-855B-395A955EC976}"/>
    <dgm:cxn modelId="{2BEB2F70-5EB8-456E-BE8E-ED8F2BC8FD9C}" type="presOf" srcId="{62F78D7C-7923-4B31-9177-F407EEE6570E}" destId="{40CFDABA-957C-4894-8DE7-CFA0B4919066}" srcOrd="0" destOrd="0" presId="urn:microsoft.com/office/officeart/2008/layout/LinedList"/>
    <dgm:cxn modelId="{E03B5E24-35C8-428D-B822-7CD22881CB2A}" type="presOf" srcId="{7E4EB073-4720-4D3B-94B0-9252724F4D69}" destId="{4902D319-0B1B-4E21-9EE2-6DEB9D0F9FD4}" srcOrd="0" destOrd="0" presId="urn:microsoft.com/office/officeart/2008/layout/LinedList"/>
    <dgm:cxn modelId="{5F6AC392-CA93-4136-B72C-DE9A895CCCD1}" srcId="{68478E1F-F1D1-48F9-AC01-D52CF1AC54FF}" destId="{E6544D8C-124C-499D-9499-1B2BB130403E}" srcOrd="2" destOrd="0" parTransId="{70B73267-3621-4F1E-BD82-D4CA438306BA}" sibTransId="{80F0B0E0-FEAE-4A0D-9A89-A5C3F6459408}"/>
    <dgm:cxn modelId="{5714E6EE-C017-406C-B7BB-843DD6697581}" srcId="{68478E1F-F1D1-48F9-AC01-D52CF1AC54FF}" destId="{11461CD5-BDCB-40DC-B3FC-7C1B903ABCE0}" srcOrd="3" destOrd="0" parTransId="{8E986CCC-628B-4CCE-A6AE-A20052EAFB04}" sibTransId="{62C4BDCB-35F9-445D-A41B-7A72C24D4D99}"/>
    <dgm:cxn modelId="{99C54484-FD03-4479-9D35-9ACDA6C988A8}" srcId="{68478E1F-F1D1-48F9-AC01-D52CF1AC54FF}" destId="{62F78D7C-7923-4B31-9177-F407EEE6570E}" srcOrd="1" destOrd="0" parTransId="{5B9AEF3D-E8A3-463B-A540-94A0FAC33091}" sibTransId="{8714E1D0-9EAD-435C-8CCB-F1B2742EF009}"/>
    <dgm:cxn modelId="{9FBF4D88-3402-4162-BA08-C97FC1FB9FF6}" srcId="{68478E1F-F1D1-48F9-AC01-D52CF1AC54FF}" destId="{CEFB61F3-4FE5-4ECE-BF19-6209AB69B3AB}" srcOrd="0" destOrd="0" parTransId="{DC06A2C1-4A85-409A-A33A-B16A433E4281}" sibTransId="{EF0643B6-2A3A-4BE5-9730-BEE2455348EF}"/>
    <dgm:cxn modelId="{F4410AF1-3252-4EA0-A85A-6D3BC5F0B6FA}" type="presOf" srcId="{68478E1F-F1D1-48F9-AC01-D52CF1AC54FF}" destId="{AF91D080-82FE-432E-B15B-301D3039C3E4}" srcOrd="0" destOrd="0" presId="urn:microsoft.com/office/officeart/2008/layout/LinedList"/>
    <dgm:cxn modelId="{EBA58949-D90F-4300-BC6B-E4F282C0C8C8}" type="presOf" srcId="{11461CD5-BDCB-40DC-B3FC-7C1B903ABCE0}" destId="{FFEBE783-3559-489B-817E-C68BFF74B81A}" srcOrd="0" destOrd="0" presId="urn:microsoft.com/office/officeart/2008/layout/LinedList"/>
    <dgm:cxn modelId="{43A0585F-0D4C-444B-BBDE-0198233B5A05}" type="presParOf" srcId="{AF91D080-82FE-432E-B15B-301D3039C3E4}" destId="{E5F4FF6F-6F16-4A99-80AD-484A19CF62E6}" srcOrd="0" destOrd="0" presId="urn:microsoft.com/office/officeart/2008/layout/LinedList"/>
    <dgm:cxn modelId="{0F709BED-A06C-4AAE-9C3D-1BE9EDFED369}" type="presParOf" srcId="{AF91D080-82FE-432E-B15B-301D3039C3E4}" destId="{B1695434-51AB-401D-A9FF-720B89795824}" srcOrd="1" destOrd="0" presId="urn:microsoft.com/office/officeart/2008/layout/LinedList"/>
    <dgm:cxn modelId="{BEE2A045-6898-42FF-9CB3-3BBAB7DDE0F6}" type="presParOf" srcId="{B1695434-51AB-401D-A9FF-720B89795824}" destId="{6AA12E15-F808-4B21-95F9-4B072F8F40D2}" srcOrd="0" destOrd="0" presId="urn:microsoft.com/office/officeart/2008/layout/LinedList"/>
    <dgm:cxn modelId="{FEA05CEB-D363-4637-949A-DD87487944C1}" type="presParOf" srcId="{B1695434-51AB-401D-A9FF-720B89795824}" destId="{4DCF7039-CBFB-442B-8EE1-D620DD5FF328}" srcOrd="1" destOrd="0" presId="urn:microsoft.com/office/officeart/2008/layout/LinedList"/>
    <dgm:cxn modelId="{B6AF9410-1C9C-41E3-99BC-BF65CED4BFF3}" type="presParOf" srcId="{AF91D080-82FE-432E-B15B-301D3039C3E4}" destId="{D1A1728F-760B-4444-A963-F4171A38AB55}" srcOrd="2" destOrd="0" presId="urn:microsoft.com/office/officeart/2008/layout/LinedList"/>
    <dgm:cxn modelId="{3C2D360E-EF2C-4AAD-BF08-BD24B5F83DD4}" type="presParOf" srcId="{AF91D080-82FE-432E-B15B-301D3039C3E4}" destId="{62A7DCFB-E3E1-40DB-A0CA-6FC534E32663}" srcOrd="3" destOrd="0" presId="urn:microsoft.com/office/officeart/2008/layout/LinedList"/>
    <dgm:cxn modelId="{70F90682-4FB0-4D50-BA18-2FE4D09A47A0}" type="presParOf" srcId="{62A7DCFB-E3E1-40DB-A0CA-6FC534E32663}" destId="{40CFDABA-957C-4894-8DE7-CFA0B4919066}" srcOrd="0" destOrd="0" presId="urn:microsoft.com/office/officeart/2008/layout/LinedList"/>
    <dgm:cxn modelId="{AD9FFE4F-B9D9-4DAE-BB97-7247BB69851D}" type="presParOf" srcId="{62A7DCFB-E3E1-40DB-A0CA-6FC534E32663}" destId="{AE5B7AE2-4216-4E8A-8BF5-83EEE6D28318}" srcOrd="1" destOrd="0" presId="urn:microsoft.com/office/officeart/2008/layout/LinedList"/>
    <dgm:cxn modelId="{DB5FF9A7-1878-4082-A9A5-2455BDD0BAA7}" type="presParOf" srcId="{AF91D080-82FE-432E-B15B-301D3039C3E4}" destId="{2C66494B-6BBF-432B-AF67-6EDE41114422}" srcOrd="4" destOrd="0" presId="urn:microsoft.com/office/officeart/2008/layout/LinedList"/>
    <dgm:cxn modelId="{FAC961E8-7C2A-465F-B0B7-9EC663F51D7B}" type="presParOf" srcId="{AF91D080-82FE-432E-B15B-301D3039C3E4}" destId="{E3F4A7EC-834E-41AF-AB43-C8F839150B12}" srcOrd="5" destOrd="0" presId="urn:microsoft.com/office/officeart/2008/layout/LinedList"/>
    <dgm:cxn modelId="{D541AE02-8392-4C7F-B83C-557C3418EA24}" type="presParOf" srcId="{E3F4A7EC-834E-41AF-AB43-C8F839150B12}" destId="{06C65BC3-7574-4CD5-B864-974A4DF37D90}" srcOrd="0" destOrd="0" presId="urn:microsoft.com/office/officeart/2008/layout/LinedList"/>
    <dgm:cxn modelId="{A109F844-6DB7-428B-B0B6-E02A04A0C181}" type="presParOf" srcId="{E3F4A7EC-834E-41AF-AB43-C8F839150B12}" destId="{C0376CBB-0B81-44FD-8053-5F653DC56187}" srcOrd="1" destOrd="0" presId="urn:microsoft.com/office/officeart/2008/layout/LinedList"/>
    <dgm:cxn modelId="{D10A76BB-B0CF-4FC9-9658-BAB177438D4A}" type="presParOf" srcId="{AF91D080-82FE-432E-B15B-301D3039C3E4}" destId="{839F3258-5970-4610-9A46-64C610D0DE5E}" srcOrd="6" destOrd="0" presId="urn:microsoft.com/office/officeart/2008/layout/LinedList"/>
    <dgm:cxn modelId="{C0FC8BDD-7BA4-4BA0-8455-F54A75155F5C}" type="presParOf" srcId="{AF91D080-82FE-432E-B15B-301D3039C3E4}" destId="{7CBD83CD-250C-4DD2-A192-597462EAF188}" srcOrd="7" destOrd="0" presId="urn:microsoft.com/office/officeart/2008/layout/LinedList"/>
    <dgm:cxn modelId="{B359436C-3F02-4D85-A8C8-D751B9020926}" type="presParOf" srcId="{7CBD83CD-250C-4DD2-A192-597462EAF188}" destId="{FFEBE783-3559-489B-817E-C68BFF74B81A}" srcOrd="0" destOrd="0" presId="urn:microsoft.com/office/officeart/2008/layout/LinedList"/>
    <dgm:cxn modelId="{26242B2E-3AEF-413E-9BB4-7DB5DE192211}" type="presParOf" srcId="{7CBD83CD-250C-4DD2-A192-597462EAF188}" destId="{FDA9C772-C923-48F8-ABC2-BE3FE3504489}" srcOrd="1" destOrd="0" presId="urn:microsoft.com/office/officeart/2008/layout/LinedList"/>
    <dgm:cxn modelId="{B36D3AF8-57A0-4F8E-8A7A-3D33A3F4A659}" type="presParOf" srcId="{AF91D080-82FE-432E-B15B-301D3039C3E4}" destId="{B002B425-292F-413B-9207-71410E0E81AD}" srcOrd="8" destOrd="0" presId="urn:microsoft.com/office/officeart/2008/layout/LinedList"/>
    <dgm:cxn modelId="{5D9FE29D-C216-4A27-9E72-6E9C3C031241}" type="presParOf" srcId="{AF91D080-82FE-432E-B15B-301D3039C3E4}" destId="{4A737B18-3259-42A5-8DD5-57F7DD43404E}" srcOrd="9" destOrd="0" presId="urn:microsoft.com/office/officeart/2008/layout/LinedList"/>
    <dgm:cxn modelId="{64145A87-722D-4D3B-9495-0ECB1F64F60A}" type="presParOf" srcId="{4A737B18-3259-42A5-8DD5-57F7DD43404E}" destId="{4902D319-0B1B-4E21-9EE2-6DEB9D0F9FD4}" srcOrd="0" destOrd="0" presId="urn:microsoft.com/office/officeart/2008/layout/LinedList"/>
    <dgm:cxn modelId="{4A9FEF43-085C-412D-B68E-20E6CFF16DF3}" type="presParOf" srcId="{4A737B18-3259-42A5-8DD5-57F7DD43404E}" destId="{831B629B-4E2A-4E68-BA44-A13D573DF4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040D15-ECE5-49F3-AE36-0436DFE21CD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624AB8-9EFB-44A8-8972-3949C17C0A81}">
      <dgm:prSet phldrT="[Text]"/>
      <dgm:spPr>
        <a:solidFill>
          <a:schemeClr val="accent5">
            <a:lumMod val="75000"/>
          </a:schemeClr>
        </a:solidFill>
      </dgm:spPr>
      <dgm:t>
        <a:bodyPr/>
        <a:lstStyle/>
        <a:p>
          <a:pPr algn="ctr"/>
          <a:r>
            <a:rPr lang="en-US" b="1" dirty="0" smtClean="0">
              <a:solidFill>
                <a:schemeClr val="bg1"/>
              </a:solidFill>
              <a:latin typeface="Arial Rounded MT Bold" panose="020F0704030504030204" pitchFamily="34" charset="0"/>
              <a:cs typeface="Times New Roman" pitchFamily="18" charset="0"/>
            </a:rPr>
            <a:t>Learning Outcomes</a:t>
          </a:r>
          <a:endParaRPr lang="en-US" dirty="0">
            <a:solidFill>
              <a:schemeClr val="bg1"/>
            </a:solidFill>
            <a:latin typeface="Arial Rounded MT Bold" panose="020F0704030504030204" pitchFamily="34" charset="0"/>
          </a:endParaRPr>
        </a:p>
      </dgm:t>
    </dgm:pt>
    <dgm:pt modelId="{C63C2E5E-83F3-4CB2-825D-CFAE30FF51F6}" type="parTrans" cxnId="{35863823-49EF-4B62-AD87-7AF880CA13DD}">
      <dgm:prSet/>
      <dgm:spPr/>
      <dgm:t>
        <a:bodyPr/>
        <a:lstStyle/>
        <a:p>
          <a:endParaRPr lang="en-US"/>
        </a:p>
      </dgm:t>
    </dgm:pt>
    <dgm:pt modelId="{E15FDE0C-1DF1-4F7D-B96B-10D0851EA2E4}" type="sibTrans" cxnId="{35863823-49EF-4B62-AD87-7AF880CA13DD}">
      <dgm:prSet/>
      <dgm:spPr/>
      <dgm:t>
        <a:bodyPr/>
        <a:lstStyle/>
        <a:p>
          <a:endParaRPr lang="en-US"/>
        </a:p>
      </dgm:t>
    </dgm:pt>
    <dgm:pt modelId="{C06C22D1-F55B-4045-AD57-5985FD9064E8}" type="pres">
      <dgm:prSet presAssocID="{7D040D15-ECE5-49F3-AE36-0436DFE21CDE}" presName="linear" presStyleCnt="0">
        <dgm:presLayoutVars>
          <dgm:animLvl val="lvl"/>
          <dgm:resizeHandles val="exact"/>
        </dgm:presLayoutVars>
      </dgm:prSet>
      <dgm:spPr/>
      <dgm:t>
        <a:bodyPr/>
        <a:lstStyle/>
        <a:p>
          <a:endParaRPr lang="en-US"/>
        </a:p>
      </dgm:t>
    </dgm:pt>
    <dgm:pt modelId="{33A2E14F-FF79-4182-8DB9-F20351C38A66}" type="pres">
      <dgm:prSet presAssocID="{90624AB8-9EFB-44A8-8972-3949C17C0A81}" presName="parentText" presStyleLbl="node1" presStyleIdx="0" presStyleCnt="1">
        <dgm:presLayoutVars>
          <dgm:chMax val="0"/>
          <dgm:bulletEnabled val="1"/>
        </dgm:presLayoutVars>
      </dgm:prSet>
      <dgm:spPr/>
      <dgm:t>
        <a:bodyPr/>
        <a:lstStyle/>
        <a:p>
          <a:endParaRPr lang="en-US"/>
        </a:p>
      </dgm:t>
    </dgm:pt>
  </dgm:ptLst>
  <dgm:cxnLst>
    <dgm:cxn modelId="{71D7803C-25A3-4509-96A9-2E3F065A9943}" type="presOf" srcId="{90624AB8-9EFB-44A8-8972-3949C17C0A81}" destId="{33A2E14F-FF79-4182-8DB9-F20351C38A66}" srcOrd="0" destOrd="0" presId="urn:microsoft.com/office/officeart/2005/8/layout/vList2"/>
    <dgm:cxn modelId="{34FDC5D4-F664-4F44-8835-F2A52D3DFCCB}" type="presOf" srcId="{7D040D15-ECE5-49F3-AE36-0436DFE21CDE}" destId="{C06C22D1-F55B-4045-AD57-5985FD9064E8}" srcOrd="0" destOrd="0" presId="urn:microsoft.com/office/officeart/2005/8/layout/vList2"/>
    <dgm:cxn modelId="{35863823-49EF-4B62-AD87-7AF880CA13DD}" srcId="{7D040D15-ECE5-49F3-AE36-0436DFE21CDE}" destId="{90624AB8-9EFB-44A8-8972-3949C17C0A81}" srcOrd="0" destOrd="0" parTransId="{C63C2E5E-83F3-4CB2-825D-CFAE30FF51F6}" sibTransId="{E15FDE0C-1DF1-4F7D-B96B-10D0851EA2E4}"/>
    <dgm:cxn modelId="{37B63F96-A746-4CB5-8DEE-2065DF2E09EA}" type="presParOf" srcId="{C06C22D1-F55B-4045-AD57-5985FD9064E8}" destId="{33A2E14F-FF79-4182-8DB9-F20351C38A66}"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E4A9651-5A8D-478E-90C1-1852E780DAA0}" type="doc">
      <dgm:prSet loTypeId="urn:microsoft.com/office/officeart/2008/layout/LinedList" loCatId="list" qsTypeId="urn:microsoft.com/office/officeart/2005/8/quickstyle/simple1" qsCatId="simple" csTypeId="urn:microsoft.com/office/officeart/2005/8/colors/accent5_4" csCatId="accent5" phldr="1"/>
      <dgm:spPr/>
      <dgm:t>
        <a:bodyPr/>
        <a:lstStyle/>
        <a:p>
          <a:endParaRPr lang="en-US"/>
        </a:p>
      </dgm:t>
    </dgm:pt>
    <dgm:pt modelId="{40CEF863-DE5D-4CE6-898F-802A3D993FE6}">
      <dgm:prSet phldrT="[Text]" custT="1"/>
      <dgm:spPr/>
      <dgm:t>
        <a:bodyPr/>
        <a:lstStyle/>
        <a:p>
          <a:r>
            <a:rPr lang="en-US" sz="1400" dirty="0" smtClean="0">
              <a:latin typeface="+mn-lt"/>
              <a:ea typeface="Times New Roman"/>
              <a:cs typeface="Times New Roman"/>
              <a:sym typeface="Times New Roman"/>
            </a:rPr>
            <a:t>Poor concentration or indecisiveness</a:t>
          </a:r>
          <a:endParaRPr lang="en-US" sz="1400" dirty="0">
            <a:latin typeface="+mn-lt"/>
          </a:endParaRPr>
        </a:p>
      </dgm:t>
    </dgm:pt>
    <dgm:pt modelId="{3F161B58-9018-423E-A4A9-03E143CBBF0C}" type="parTrans" cxnId="{CB2DA95F-3C31-4838-8140-960B519C4E0E}">
      <dgm:prSet/>
      <dgm:spPr/>
      <dgm:t>
        <a:bodyPr/>
        <a:lstStyle/>
        <a:p>
          <a:endParaRPr lang="en-US" sz="1400">
            <a:latin typeface="+mn-lt"/>
          </a:endParaRPr>
        </a:p>
      </dgm:t>
    </dgm:pt>
    <dgm:pt modelId="{02BBC562-5CE7-4DBD-A053-ED112C6E2B7E}" type="sibTrans" cxnId="{CB2DA95F-3C31-4838-8140-960B519C4E0E}">
      <dgm:prSet/>
      <dgm:spPr/>
      <dgm:t>
        <a:bodyPr/>
        <a:lstStyle/>
        <a:p>
          <a:endParaRPr lang="en-US" sz="1400">
            <a:latin typeface="+mn-lt"/>
          </a:endParaRPr>
        </a:p>
      </dgm:t>
    </dgm:pt>
    <dgm:pt modelId="{89E36983-A1B5-41E9-B44A-DBEB9AD92EE5}">
      <dgm:prSet custT="1"/>
      <dgm:spPr/>
      <dgm:t>
        <a:bodyPr/>
        <a:lstStyle/>
        <a:p>
          <a:r>
            <a:rPr lang="en-US" sz="1400" b="0" i="0" dirty="0" smtClean="0"/>
            <a:t>Thoughts about dying or suicide</a:t>
          </a:r>
          <a:endParaRPr lang="en-US" sz="1400" b="0" i="0" dirty="0"/>
        </a:p>
      </dgm:t>
    </dgm:pt>
    <dgm:pt modelId="{53A2651D-9808-4911-ABFB-342CEF3CD5FF}" type="parTrans" cxnId="{1C8C71CB-2590-4339-BAA0-22AF48E61769}">
      <dgm:prSet/>
      <dgm:spPr/>
      <dgm:t>
        <a:bodyPr/>
        <a:lstStyle/>
        <a:p>
          <a:endParaRPr lang="en-US" sz="1400"/>
        </a:p>
      </dgm:t>
    </dgm:pt>
    <dgm:pt modelId="{A6D57413-F63B-4C0D-80A3-465664D41DCB}" type="sibTrans" cxnId="{1C8C71CB-2590-4339-BAA0-22AF48E61769}">
      <dgm:prSet/>
      <dgm:spPr/>
      <dgm:t>
        <a:bodyPr/>
        <a:lstStyle/>
        <a:p>
          <a:endParaRPr lang="en-US" sz="1400"/>
        </a:p>
      </dgm:t>
    </dgm:pt>
    <dgm:pt modelId="{608CC8EF-6AA2-48BA-B154-9C9615254610}">
      <dgm:prSet custT="1"/>
      <dgm:spPr/>
      <dgm:t>
        <a:bodyPr/>
        <a:lstStyle/>
        <a:p>
          <a:r>
            <a:rPr lang="en-US" sz="1400" dirty="0" smtClean="0">
              <a:latin typeface="+mn-lt"/>
              <a:ea typeface="Times New Roman"/>
              <a:cs typeface="Times New Roman"/>
              <a:sym typeface="Times New Roman"/>
            </a:rPr>
            <a:t>Clinically significant distress or impairment in social, occupational or other important areas of functioning.</a:t>
          </a:r>
          <a:endParaRPr lang="en-US" sz="1400" b="0" i="0" dirty="0"/>
        </a:p>
      </dgm:t>
    </dgm:pt>
    <dgm:pt modelId="{742024D7-8039-41CD-B3CF-758DCFBBD290}" type="parTrans" cxnId="{A38F9DBA-31E0-4A49-B86F-85754598C85E}">
      <dgm:prSet/>
      <dgm:spPr/>
      <dgm:t>
        <a:bodyPr/>
        <a:lstStyle/>
        <a:p>
          <a:endParaRPr lang="en-US" sz="1400"/>
        </a:p>
      </dgm:t>
    </dgm:pt>
    <dgm:pt modelId="{04094DCC-22B8-4D8E-9E23-2304BB5AC8B6}" type="sibTrans" cxnId="{A38F9DBA-31E0-4A49-B86F-85754598C85E}">
      <dgm:prSet/>
      <dgm:spPr/>
      <dgm:t>
        <a:bodyPr/>
        <a:lstStyle/>
        <a:p>
          <a:endParaRPr lang="en-US" sz="1400"/>
        </a:p>
      </dgm:t>
    </dgm:pt>
    <dgm:pt modelId="{A5B8C14F-A69D-4788-9118-DE4FCFE5ABBD}" type="pres">
      <dgm:prSet presAssocID="{4E4A9651-5A8D-478E-90C1-1852E780DAA0}" presName="vert0" presStyleCnt="0">
        <dgm:presLayoutVars>
          <dgm:dir/>
          <dgm:animOne val="branch"/>
          <dgm:animLvl val="lvl"/>
        </dgm:presLayoutVars>
      </dgm:prSet>
      <dgm:spPr/>
      <dgm:t>
        <a:bodyPr/>
        <a:lstStyle/>
        <a:p>
          <a:endParaRPr lang="en-US"/>
        </a:p>
      </dgm:t>
    </dgm:pt>
    <dgm:pt modelId="{9FF785AC-6D78-4516-8B98-8E385A76366F}" type="pres">
      <dgm:prSet presAssocID="{40CEF863-DE5D-4CE6-898F-802A3D993FE6}" presName="thickLine" presStyleLbl="alignNode1" presStyleIdx="0" presStyleCnt="3"/>
      <dgm:spPr/>
      <dgm:t>
        <a:bodyPr/>
        <a:lstStyle/>
        <a:p>
          <a:endParaRPr lang="en-US"/>
        </a:p>
      </dgm:t>
    </dgm:pt>
    <dgm:pt modelId="{520FDB0D-0AD9-4942-922D-0F58DAEED0FB}" type="pres">
      <dgm:prSet presAssocID="{40CEF863-DE5D-4CE6-898F-802A3D993FE6}" presName="horz1" presStyleCnt="0"/>
      <dgm:spPr/>
      <dgm:t>
        <a:bodyPr/>
        <a:lstStyle/>
        <a:p>
          <a:endParaRPr lang="en-US"/>
        </a:p>
      </dgm:t>
    </dgm:pt>
    <dgm:pt modelId="{3F691A9D-2D22-4082-AAE7-AF13998FB8EF}" type="pres">
      <dgm:prSet presAssocID="{40CEF863-DE5D-4CE6-898F-802A3D993FE6}" presName="tx1" presStyleLbl="revTx" presStyleIdx="0" presStyleCnt="3"/>
      <dgm:spPr/>
      <dgm:t>
        <a:bodyPr/>
        <a:lstStyle/>
        <a:p>
          <a:endParaRPr lang="en-US"/>
        </a:p>
      </dgm:t>
    </dgm:pt>
    <dgm:pt modelId="{99F9BC34-69A1-434A-829C-85A7DB8A165A}" type="pres">
      <dgm:prSet presAssocID="{40CEF863-DE5D-4CE6-898F-802A3D993FE6}" presName="vert1" presStyleCnt="0"/>
      <dgm:spPr/>
      <dgm:t>
        <a:bodyPr/>
        <a:lstStyle/>
        <a:p>
          <a:endParaRPr lang="en-US"/>
        </a:p>
      </dgm:t>
    </dgm:pt>
    <dgm:pt modelId="{6528E64D-E502-42F5-BE33-AEFB6FD86C8E}" type="pres">
      <dgm:prSet presAssocID="{89E36983-A1B5-41E9-B44A-DBEB9AD92EE5}" presName="thickLine" presStyleLbl="alignNode1" presStyleIdx="1" presStyleCnt="3"/>
      <dgm:spPr/>
      <dgm:t>
        <a:bodyPr/>
        <a:lstStyle/>
        <a:p>
          <a:endParaRPr lang="en-US"/>
        </a:p>
      </dgm:t>
    </dgm:pt>
    <dgm:pt modelId="{439C3233-E077-4A78-B0D1-D6E3DCDBF785}" type="pres">
      <dgm:prSet presAssocID="{89E36983-A1B5-41E9-B44A-DBEB9AD92EE5}" presName="horz1" presStyleCnt="0"/>
      <dgm:spPr/>
      <dgm:t>
        <a:bodyPr/>
        <a:lstStyle/>
        <a:p>
          <a:endParaRPr lang="en-US"/>
        </a:p>
      </dgm:t>
    </dgm:pt>
    <dgm:pt modelId="{863E70E6-BD11-4E6A-B095-779715A6E5E7}" type="pres">
      <dgm:prSet presAssocID="{89E36983-A1B5-41E9-B44A-DBEB9AD92EE5}" presName="tx1" presStyleLbl="revTx" presStyleIdx="1" presStyleCnt="3"/>
      <dgm:spPr/>
      <dgm:t>
        <a:bodyPr/>
        <a:lstStyle/>
        <a:p>
          <a:endParaRPr lang="en-US"/>
        </a:p>
      </dgm:t>
    </dgm:pt>
    <dgm:pt modelId="{76D5C744-8398-4BCC-B333-EB118DAB1770}" type="pres">
      <dgm:prSet presAssocID="{89E36983-A1B5-41E9-B44A-DBEB9AD92EE5}" presName="vert1" presStyleCnt="0"/>
      <dgm:spPr/>
      <dgm:t>
        <a:bodyPr/>
        <a:lstStyle/>
        <a:p>
          <a:endParaRPr lang="en-US"/>
        </a:p>
      </dgm:t>
    </dgm:pt>
    <dgm:pt modelId="{A3DAA5B3-4C01-46F6-9940-7C8AE7A00141}" type="pres">
      <dgm:prSet presAssocID="{608CC8EF-6AA2-48BA-B154-9C9615254610}" presName="thickLine" presStyleLbl="alignNode1" presStyleIdx="2" presStyleCnt="3"/>
      <dgm:spPr/>
      <dgm:t>
        <a:bodyPr/>
        <a:lstStyle/>
        <a:p>
          <a:endParaRPr lang="en-US"/>
        </a:p>
      </dgm:t>
    </dgm:pt>
    <dgm:pt modelId="{17228ED2-8C6B-4882-98B4-C1469AB0AE9D}" type="pres">
      <dgm:prSet presAssocID="{608CC8EF-6AA2-48BA-B154-9C9615254610}" presName="horz1" presStyleCnt="0"/>
      <dgm:spPr/>
      <dgm:t>
        <a:bodyPr/>
        <a:lstStyle/>
        <a:p>
          <a:endParaRPr lang="en-US"/>
        </a:p>
      </dgm:t>
    </dgm:pt>
    <dgm:pt modelId="{D7EC8017-0406-4F04-9147-6EB5DC23BAA4}" type="pres">
      <dgm:prSet presAssocID="{608CC8EF-6AA2-48BA-B154-9C9615254610}" presName="tx1" presStyleLbl="revTx" presStyleIdx="2" presStyleCnt="3" custScaleY="174679"/>
      <dgm:spPr/>
      <dgm:t>
        <a:bodyPr/>
        <a:lstStyle/>
        <a:p>
          <a:endParaRPr lang="en-US"/>
        </a:p>
      </dgm:t>
    </dgm:pt>
    <dgm:pt modelId="{933ABCB5-A60F-4A20-98D1-AC66E84FBEF2}" type="pres">
      <dgm:prSet presAssocID="{608CC8EF-6AA2-48BA-B154-9C9615254610}" presName="vert1" presStyleCnt="0"/>
      <dgm:spPr/>
      <dgm:t>
        <a:bodyPr/>
        <a:lstStyle/>
        <a:p>
          <a:endParaRPr lang="en-US"/>
        </a:p>
      </dgm:t>
    </dgm:pt>
  </dgm:ptLst>
  <dgm:cxnLst>
    <dgm:cxn modelId="{A38F9DBA-31E0-4A49-B86F-85754598C85E}" srcId="{4E4A9651-5A8D-478E-90C1-1852E780DAA0}" destId="{608CC8EF-6AA2-48BA-B154-9C9615254610}" srcOrd="2" destOrd="0" parTransId="{742024D7-8039-41CD-B3CF-758DCFBBD290}" sibTransId="{04094DCC-22B8-4D8E-9E23-2304BB5AC8B6}"/>
    <dgm:cxn modelId="{26129870-AF99-4CA5-9712-B11DDCE6F246}" type="presOf" srcId="{4E4A9651-5A8D-478E-90C1-1852E780DAA0}" destId="{A5B8C14F-A69D-4788-9118-DE4FCFE5ABBD}" srcOrd="0" destOrd="0" presId="urn:microsoft.com/office/officeart/2008/layout/LinedList"/>
    <dgm:cxn modelId="{82EDFD88-8CC2-4E32-A506-53B7B8721192}" type="presOf" srcId="{40CEF863-DE5D-4CE6-898F-802A3D993FE6}" destId="{3F691A9D-2D22-4082-AAE7-AF13998FB8EF}" srcOrd="0" destOrd="0" presId="urn:microsoft.com/office/officeart/2008/layout/LinedList"/>
    <dgm:cxn modelId="{1C8C71CB-2590-4339-BAA0-22AF48E61769}" srcId="{4E4A9651-5A8D-478E-90C1-1852E780DAA0}" destId="{89E36983-A1B5-41E9-B44A-DBEB9AD92EE5}" srcOrd="1" destOrd="0" parTransId="{53A2651D-9808-4911-ABFB-342CEF3CD5FF}" sibTransId="{A6D57413-F63B-4C0D-80A3-465664D41DCB}"/>
    <dgm:cxn modelId="{D9DDF169-C102-4FB5-8733-BEA1392155F7}" type="presOf" srcId="{89E36983-A1B5-41E9-B44A-DBEB9AD92EE5}" destId="{863E70E6-BD11-4E6A-B095-779715A6E5E7}" srcOrd="0" destOrd="0" presId="urn:microsoft.com/office/officeart/2008/layout/LinedList"/>
    <dgm:cxn modelId="{AF004F26-F677-417A-8899-96201FF78906}" type="presOf" srcId="{608CC8EF-6AA2-48BA-B154-9C9615254610}" destId="{D7EC8017-0406-4F04-9147-6EB5DC23BAA4}" srcOrd="0" destOrd="0" presId="urn:microsoft.com/office/officeart/2008/layout/LinedList"/>
    <dgm:cxn modelId="{CB2DA95F-3C31-4838-8140-960B519C4E0E}" srcId="{4E4A9651-5A8D-478E-90C1-1852E780DAA0}" destId="{40CEF863-DE5D-4CE6-898F-802A3D993FE6}" srcOrd="0" destOrd="0" parTransId="{3F161B58-9018-423E-A4A9-03E143CBBF0C}" sibTransId="{02BBC562-5CE7-4DBD-A053-ED112C6E2B7E}"/>
    <dgm:cxn modelId="{9B0A5E37-C6E5-455D-88B2-48963E0CA51B}" type="presParOf" srcId="{A5B8C14F-A69D-4788-9118-DE4FCFE5ABBD}" destId="{9FF785AC-6D78-4516-8B98-8E385A76366F}" srcOrd="0" destOrd="0" presId="urn:microsoft.com/office/officeart/2008/layout/LinedList"/>
    <dgm:cxn modelId="{FFD134BE-D0DD-4168-A35F-BF1D67574640}" type="presParOf" srcId="{A5B8C14F-A69D-4788-9118-DE4FCFE5ABBD}" destId="{520FDB0D-0AD9-4942-922D-0F58DAEED0FB}" srcOrd="1" destOrd="0" presId="urn:microsoft.com/office/officeart/2008/layout/LinedList"/>
    <dgm:cxn modelId="{4E2947E4-1F17-4BE6-A26D-BC2977FBB293}" type="presParOf" srcId="{520FDB0D-0AD9-4942-922D-0F58DAEED0FB}" destId="{3F691A9D-2D22-4082-AAE7-AF13998FB8EF}" srcOrd="0" destOrd="0" presId="urn:microsoft.com/office/officeart/2008/layout/LinedList"/>
    <dgm:cxn modelId="{E24BDFC6-C881-4C50-84CF-3958F2096B22}" type="presParOf" srcId="{520FDB0D-0AD9-4942-922D-0F58DAEED0FB}" destId="{99F9BC34-69A1-434A-829C-85A7DB8A165A}" srcOrd="1" destOrd="0" presId="urn:microsoft.com/office/officeart/2008/layout/LinedList"/>
    <dgm:cxn modelId="{FCDD4572-0CF0-4F3C-B7DB-5241E5362F83}" type="presParOf" srcId="{A5B8C14F-A69D-4788-9118-DE4FCFE5ABBD}" destId="{6528E64D-E502-42F5-BE33-AEFB6FD86C8E}" srcOrd="2" destOrd="0" presId="urn:microsoft.com/office/officeart/2008/layout/LinedList"/>
    <dgm:cxn modelId="{AD1C41F3-FF06-48A1-91DD-E52ED0068512}" type="presParOf" srcId="{A5B8C14F-A69D-4788-9118-DE4FCFE5ABBD}" destId="{439C3233-E077-4A78-B0D1-D6E3DCDBF785}" srcOrd="3" destOrd="0" presId="urn:microsoft.com/office/officeart/2008/layout/LinedList"/>
    <dgm:cxn modelId="{5B76BE2B-791C-46AA-A5BB-89667A5453F8}" type="presParOf" srcId="{439C3233-E077-4A78-B0D1-D6E3DCDBF785}" destId="{863E70E6-BD11-4E6A-B095-779715A6E5E7}" srcOrd="0" destOrd="0" presId="urn:microsoft.com/office/officeart/2008/layout/LinedList"/>
    <dgm:cxn modelId="{85E3CC63-5380-4159-A5E8-3893EC9046B6}" type="presParOf" srcId="{439C3233-E077-4A78-B0D1-D6E3DCDBF785}" destId="{76D5C744-8398-4BCC-B333-EB118DAB1770}" srcOrd="1" destOrd="0" presId="urn:microsoft.com/office/officeart/2008/layout/LinedList"/>
    <dgm:cxn modelId="{C83D09C7-A2CD-4D3C-982D-22497BF94A5C}" type="presParOf" srcId="{A5B8C14F-A69D-4788-9118-DE4FCFE5ABBD}" destId="{A3DAA5B3-4C01-46F6-9940-7C8AE7A00141}" srcOrd="4" destOrd="0" presId="urn:microsoft.com/office/officeart/2008/layout/LinedList"/>
    <dgm:cxn modelId="{95DD27C9-4C30-4457-AFFA-C0E4E78FDFE5}" type="presParOf" srcId="{A5B8C14F-A69D-4788-9118-DE4FCFE5ABBD}" destId="{17228ED2-8C6B-4882-98B4-C1469AB0AE9D}" srcOrd="5" destOrd="0" presId="urn:microsoft.com/office/officeart/2008/layout/LinedList"/>
    <dgm:cxn modelId="{C739B92E-8A29-45C2-BFF7-143427CFDE1E}" type="presParOf" srcId="{17228ED2-8C6B-4882-98B4-C1469AB0AE9D}" destId="{D7EC8017-0406-4F04-9147-6EB5DC23BAA4}" srcOrd="0" destOrd="0" presId="urn:microsoft.com/office/officeart/2008/layout/LinedList"/>
    <dgm:cxn modelId="{E85CFB97-1304-47A0-97A4-3C24EF36F409}" type="presParOf" srcId="{17228ED2-8C6B-4882-98B4-C1469AB0AE9D}" destId="{933ABCB5-A60F-4A20-98D1-AC66E84FBEF2}"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CF64868-06BB-4876-ACE4-24741B28F25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35EC86-BD79-4F11-B17F-251FEFB6BA75}">
      <dgm:prSet phldrT="[Text]"/>
      <dgm:spPr>
        <a:solidFill>
          <a:schemeClr val="accent2">
            <a:lumMod val="50000"/>
          </a:schemeClr>
        </a:solidFill>
      </dgm:spPr>
      <dgm:t>
        <a:bodyPr/>
        <a:lstStyle/>
        <a:p>
          <a:pPr algn="ctr"/>
          <a:r>
            <a:rPr lang="en-US" b="1" dirty="0" smtClean="0">
              <a:latin typeface="Arial Rounded MT Bold" panose="020F0704030504030204" pitchFamily="34" charset="0"/>
              <a:ea typeface="Times New Roman"/>
              <a:cs typeface="Times New Roman"/>
              <a:sym typeface="Times New Roman"/>
            </a:rPr>
            <a:t>Panic Disorder</a:t>
          </a:r>
          <a:endParaRPr lang="en-US" dirty="0">
            <a:latin typeface="Arial Rounded MT Bold" panose="020F0704030504030204" pitchFamily="34" charset="0"/>
          </a:endParaRPr>
        </a:p>
      </dgm:t>
    </dgm:pt>
    <dgm:pt modelId="{213DCD22-D417-490E-80C4-F87628943D26}" type="parTrans" cxnId="{D3DA9E0A-37CD-48B7-A866-80173FF1E78A}">
      <dgm:prSet/>
      <dgm:spPr/>
      <dgm:t>
        <a:bodyPr/>
        <a:lstStyle/>
        <a:p>
          <a:endParaRPr lang="en-US"/>
        </a:p>
      </dgm:t>
    </dgm:pt>
    <dgm:pt modelId="{E88EB077-BE82-4802-B88A-724183FB8D0B}" type="sibTrans" cxnId="{D3DA9E0A-37CD-48B7-A866-80173FF1E78A}">
      <dgm:prSet/>
      <dgm:spPr/>
      <dgm:t>
        <a:bodyPr/>
        <a:lstStyle/>
        <a:p>
          <a:endParaRPr lang="en-US"/>
        </a:p>
      </dgm:t>
    </dgm:pt>
    <dgm:pt modelId="{96F5C0DF-003F-4FB5-B052-C50224EEB8BD}" type="pres">
      <dgm:prSet presAssocID="{ACF64868-06BB-4876-ACE4-24741B28F25D}" presName="linear" presStyleCnt="0">
        <dgm:presLayoutVars>
          <dgm:animLvl val="lvl"/>
          <dgm:resizeHandles val="exact"/>
        </dgm:presLayoutVars>
      </dgm:prSet>
      <dgm:spPr/>
      <dgm:t>
        <a:bodyPr/>
        <a:lstStyle/>
        <a:p>
          <a:endParaRPr lang="en-US"/>
        </a:p>
      </dgm:t>
    </dgm:pt>
    <dgm:pt modelId="{2730154F-D272-4CCD-8E01-437D5612AEAB}" type="pres">
      <dgm:prSet presAssocID="{A535EC86-BD79-4F11-B17F-251FEFB6BA75}" presName="parentText" presStyleLbl="node1" presStyleIdx="0" presStyleCnt="1">
        <dgm:presLayoutVars>
          <dgm:chMax val="0"/>
          <dgm:bulletEnabled val="1"/>
        </dgm:presLayoutVars>
      </dgm:prSet>
      <dgm:spPr/>
      <dgm:t>
        <a:bodyPr/>
        <a:lstStyle/>
        <a:p>
          <a:endParaRPr lang="en-US"/>
        </a:p>
      </dgm:t>
    </dgm:pt>
  </dgm:ptLst>
  <dgm:cxnLst>
    <dgm:cxn modelId="{D3DA9E0A-37CD-48B7-A866-80173FF1E78A}" srcId="{ACF64868-06BB-4876-ACE4-24741B28F25D}" destId="{A535EC86-BD79-4F11-B17F-251FEFB6BA75}" srcOrd="0" destOrd="0" parTransId="{213DCD22-D417-490E-80C4-F87628943D26}" sibTransId="{E88EB077-BE82-4802-B88A-724183FB8D0B}"/>
    <dgm:cxn modelId="{8AA05E79-F440-4384-8ED0-301CA2FEFCF5}" type="presOf" srcId="{A535EC86-BD79-4F11-B17F-251FEFB6BA75}" destId="{2730154F-D272-4CCD-8E01-437D5612AEAB}" srcOrd="0" destOrd="0" presId="urn:microsoft.com/office/officeart/2005/8/layout/vList2"/>
    <dgm:cxn modelId="{FE3672D8-D921-4491-BC34-256C8BB19BCA}" type="presOf" srcId="{ACF64868-06BB-4876-ACE4-24741B28F25D}" destId="{96F5C0DF-003F-4FB5-B052-C50224EEB8BD}" srcOrd="0" destOrd="0" presId="urn:microsoft.com/office/officeart/2005/8/layout/vList2"/>
    <dgm:cxn modelId="{1060946D-E275-44E1-9EED-AE988BB740CC}" type="presParOf" srcId="{96F5C0DF-003F-4FB5-B052-C50224EEB8BD}" destId="{2730154F-D272-4CCD-8E01-437D5612AEA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CF64868-06BB-4876-ACE4-24741B28F25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535EC86-BD79-4F11-B17F-251FEFB6BA75}">
      <dgm:prSet phldrT="[Text]"/>
      <dgm:spPr>
        <a:solidFill>
          <a:schemeClr val="accent3">
            <a:lumMod val="50000"/>
          </a:schemeClr>
        </a:solidFill>
      </dgm:spPr>
      <dgm:t>
        <a:bodyPr/>
        <a:lstStyle/>
        <a:p>
          <a:pPr algn="ctr"/>
          <a:r>
            <a:rPr lang="en-US" b="1" dirty="0" smtClean="0">
              <a:latin typeface="Arial Rounded MT Bold" panose="020F0704030504030204" pitchFamily="34" charset="0"/>
              <a:ea typeface="Times New Roman"/>
              <a:cs typeface="Times New Roman"/>
              <a:sym typeface="Times New Roman"/>
            </a:rPr>
            <a:t>Panic Disorder</a:t>
          </a:r>
          <a:endParaRPr lang="en-US" dirty="0">
            <a:latin typeface="Arial Rounded MT Bold" panose="020F0704030504030204" pitchFamily="34" charset="0"/>
          </a:endParaRPr>
        </a:p>
      </dgm:t>
    </dgm:pt>
    <dgm:pt modelId="{E88EB077-BE82-4802-B88A-724183FB8D0B}" type="sibTrans" cxnId="{D3DA9E0A-37CD-48B7-A866-80173FF1E78A}">
      <dgm:prSet/>
      <dgm:spPr/>
      <dgm:t>
        <a:bodyPr/>
        <a:lstStyle/>
        <a:p>
          <a:endParaRPr lang="en-US"/>
        </a:p>
      </dgm:t>
    </dgm:pt>
    <dgm:pt modelId="{213DCD22-D417-490E-80C4-F87628943D26}" type="parTrans" cxnId="{D3DA9E0A-37CD-48B7-A866-80173FF1E78A}">
      <dgm:prSet/>
      <dgm:spPr/>
      <dgm:t>
        <a:bodyPr/>
        <a:lstStyle/>
        <a:p>
          <a:endParaRPr lang="en-US"/>
        </a:p>
      </dgm:t>
    </dgm:pt>
    <dgm:pt modelId="{96F5C0DF-003F-4FB5-B052-C50224EEB8BD}" type="pres">
      <dgm:prSet presAssocID="{ACF64868-06BB-4876-ACE4-24741B28F25D}" presName="linear" presStyleCnt="0">
        <dgm:presLayoutVars>
          <dgm:animLvl val="lvl"/>
          <dgm:resizeHandles val="exact"/>
        </dgm:presLayoutVars>
      </dgm:prSet>
      <dgm:spPr/>
      <dgm:t>
        <a:bodyPr/>
        <a:lstStyle/>
        <a:p>
          <a:endParaRPr lang="en-US"/>
        </a:p>
      </dgm:t>
    </dgm:pt>
    <dgm:pt modelId="{2730154F-D272-4CCD-8E01-437D5612AEAB}" type="pres">
      <dgm:prSet presAssocID="{A535EC86-BD79-4F11-B17F-251FEFB6BA75}" presName="parentText" presStyleLbl="node1" presStyleIdx="0" presStyleCnt="1">
        <dgm:presLayoutVars>
          <dgm:chMax val="0"/>
          <dgm:bulletEnabled val="1"/>
        </dgm:presLayoutVars>
      </dgm:prSet>
      <dgm:spPr/>
      <dgm:t>
        <a:bodyPr/>
        <a:lstStyle/>
        <a:p>
          <a:endParaRPr lang="en-US"/>
        </a:p>
      </dgm:t>
    </dgm:pt>
  </dgm:ptLst>
  <dgm:cxnLst>
    <dgm:cxn modelId="{D3DA9E0A-37CD-48B7-A866-80173FF1E78A}" srcId="{ACF64868-06BB-4876-ACE4-24741B28F25D}" destId="{A535EC86-BD79-4F11-B17F-251FEFB6BA75}" srcOrd="0" destOrd="0" parTransId="{213DCD22-D417-490E-80C4-F87628943D26}" sibTransId="{E88EB077-BE82-4802-B88A-724183FB8D0B}"/>
    <dgm:cxn modelId="{8AA05E79-F440-4384-8ED0-301CA2FEFCF5}" type="presOf" srcId="{A535EC86-BD79-4F11-B17F-251FEFB6BA75}" destId="{2730154F-D272-4CCD-8E01-437D5612AEAB}" srcOrd="0" destOrd="0" presId="urn:microsoft.com/office/officeart/2005/8/layout/vList2"/>
    <dgm:cxn modelId="{FE3672D8-D921-4491-BC34-256C8BB19BCA}" type="presOf" srcId="{ACF64868-06BB-4876-ACE4-24741B28F25D}" destId="{96F5C0DF-003F-4FB5-B052-C50224EEB8BD}" srcOrd="0" destOrd="0" presId="urn:microsoft.com/office/officeart/2005/8/layout/vList2"/>
    <dgm:cxn modelId="{1060946D-E275-44E1-9EED-AE988BB740CC}" type="presParOf" srcId="{96F5C0DF-003F-4FB5-B052-C50224EEB8BD}" destId="{2730154F-D272-4CCD-8E01-437D5612AEAB}" srcOrd="0"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E94F091-F49B-4581-8937-C0BE03F49AE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C23EDD1-1CE2-4F3E-B3F5-F5CC1ED837C5}">
      <dgm:prSet custT="1"/>
      <dgm:spPr>
        <a:solidFill>
          <a:schemeClr val="accent2">
            <a:lumMod val="60000"/>
            <a:lumOff val="40000"/>
          </a:schemeClr>
        </a:solidFill>
      </dgm:spPr>
      <dgm:t>
        <a:bodyPr/>
        <a:lstStyle/>
        <a:p>
          <a:r>
            <a:rPr lang="en-US" sz="1600" dirty="0" smtClean="0">
              <a:solidFill>
                <a:schemeClr val="tx1"/>
              </a:solidFill>
              <a:latin typeface="+mn-lt"/>
              <a:cs typeface="Times New Roman" panose="02020603050405020304" pitchFamily="18" charset="0"/>
            </a:rPr>
            <a:t>An anxiety disorder where you regularly have sudden attacks of panic or fear.</a:t>
          </a:r>
          <a:endParaRPr lang="en-US" sz="1600" dirty="0">
            <a:solidFill>
              <a:schemeClr val="tx1"/>
            </a:solidFill>
          </a:endParaRPr>
        </a:p>
      </dgm:t>
    </dgm:pt>
    <dgm:pt modelId="{CE479ECB-963A-4694-9A0E-766820930534}" type="parTrans" cxnId="{44DC6D83-556A-4A3B-819A-253D7F3C67CD}">
      <dgm:prSet/>
      <dgm:spPr/>
      <dgm:t>
        <a:bodyPr/>
        <a:lstStyle/>
        <a:p>
          <a:endParaRPr lang="en-US"/>
        </a:p>
      </dgm:t>
    </dgm:pt>
    <dgm:pt modelId="{4DB9112B-C038-4FFD-B7C9-8671C533A937}" type="sibTrans" cxnId="{44DC6D83-556A-4A3B-819A-253D7F3C67CD}">
      <dgm:prSet/>
      <dgm:spPr/>
      <dgm:t>
        <a:bodyPr/>
        <a:lstStyle/>
        <a:p>
          <a:endParaRPr lang="en-US"/>
        </a:p>
      </dgm:t>
    </dgm:pt>
    <dgm:pt modelId="{5349001F-EA44-44ED-AD79-463DC64DE870}" type="pres">
      <dgm:prSet presAssocID="{7E94F091-F49B-4581-8937-C0BE03F49AE6}" presName="linear" presStyleCnt="0">
        <dgm:presLayoutVars>
          <dgm:animLvl val="lvl"/>
          <dgm:resizeHandles val="exact"/>
        </dgm:presLayoutVars>
      </dgm:prSet>
      <dgm:spPr/>
      <dgm:t>
        <a:bodyPr/>
        <a:lstStyle/>
        <a:p>
          <a:endParaRPr lang="en-US"/>
        </a:p>
      </dgm:t>
    </dgm:pt>
    <dgm:pt modelId="{3738E7AB-5410-4B00-8AB8-B37C9391CDA6}" type="pres">
      <dgm:prSet presAssocID="{7C23EDD1-1CE2-4F3E-B3F5-F5CC1ED837C5}" presName="parentText" presStyleLbl="node1" presStyleIdx="0" presStyleCnt="1">
        <dgm:presLayoutVars>
          <dgm:chMax val="0"/>
          <dgm:bulletEnabled val="1"/>
        </dgm:presLayoutVars>
      </dgm:prSet>
      <dgm:spPr/>
      <dgm:t>
        <a:bodyPr/>
        <a:lstStyle/>
        <a:p>
          <a:endParaRPr lang="en-US"/>
        </a:p>
      </dgm:t>
    </dgm:pt>
  </dgm:ptLst>
  <dgm:cxnLst>
    <dgm:cxn modelId="{B5986A6C-BB32-426C-AF19-D73BE611279C}" type="presOf" srcId="{7E94F091-F49B-4581-8937-C0BE03F49AE6}" destId="{5349001F-EA44-44ED-AD79-463DC64DE870}" srcOrd="0" destOrd="0" presId="urn:microsoft.com/office/officeart/2005/8/layout/vList2"/>
    <dgm:cxn modelId="{44DC6D83-556A-4A3B-819A-253D7F3C67CD}" srcId="{7E94F091-F49B-4581-8937-C0BE03F49AE6}" destId="{7C23EDD1-1CE2-4F3E-B3F5-F5CC1ED837C5}" srcOrd="0" destOrd="0" parTransId="{CE479ECB-963A-4694-9A0E-766820930534}" sibTransId="{4DB9112B-C038-4FFD-B7C9-8671C533A937}"/>
    <dgm:cxn modelId="{1DAF4078-20E3-4FBF-962E-26706DCC11C4}" type="presOf" srcId="{7C23EDD1-1CE2-4F3E-B3F5-F5CC1ED837C5}" destId="{3738E7AB-5410-4B00-8AB8-B37C9391CDA6}" srcOrd="0" destOrd="0" presId="urn:microsoft.com/office/officeart/2005/8/layout/vList2"/>
    <dgm:cxn modelId="{FDE703C1-0037-4809-8EBF-208A73824988}" type="presParOf" srcId="{5349001F-EA44-44ED-AD79-463DC64DE870}" destId="{3738E7AB-5410-4B00-8AB8-B37C9391CDA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98EA25F-3B45-4CCA-86C2-8A9F47682D4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ECE0B0B-CAEE-4533-85FD-B8E2C42206A6}">
      <dgm:prSet phldrT="[Text]" custT="1"/>
      <dgm:spPr>
        <a:solidFill>
          <a:srgbClr val="EBCE8D"/>
        </a:solidFill>
      </dgm:spPr>
      <dgm:t>
        <a:bodyPr/>
        <a:lstStyle/>
        <a:p>
          <a:r>
            <a:rPr lang="en-US" sz="1600" i="1" dirty="0" smtClean="0">
              <a:solidFill>
                <a:schemeClr val="tx1"/>
              </a:solidFill>
              <a:latin typeface="+mn-lt"/>
              <a:ea typeface="Times New Roman"/>
              <a:cs typeface="Times New Roman"/>
              <a:sym typeface="Times New Roman"/>
            </a:rPr>
            <a:t>panic attacks </a:t>
          </a:r>
          <a:r>
            <a:rPr lang="en-US" sz="1600" i="1" dirty="0" smtClean="0">
              <a:solidFill>
                <a:schemeClr val="tx1"/>
              </a:solidFill>
              <a:latin typeface="+mn-lt"/>
              <a:ea typeface="Times New Roman"/>
              <a:cs typeface="Times New Roman" panose="02020603050405020304" pitchFamily="18" charset="0"/>
              <a:sym typeface="Times New Roman"/>
            </a:rPr>
            <a:t>(</a:t>
          </a:r>
          <a:r>
            <a:rPr lang="en-US" sz="1600" dirty="0" smtClean="0">
              <a:solidFill>
                <a:schemeClr val="tx1"/>
              </a:solidFill>
              <a:latin typeface="+mn-lt"/>
              <a:cs typeface="Times New Roman" panose="02020603050405020304" pitchFamily="18" charset="0"/>
            </a:rPr>
            <a:t>a sudden episode of intense fear</a:t>
          </a:r>
          <a:r>
            <a:rPr lang="en-US" sz="1600" dirty="0" smtClean="0">
              <a:solidFill>
                <a:schemeClr val="tx1"/>
              </a:solidFill>
              <a:latin typeface="+mn-lt"/>
            </a:rPr>
            <a:t>)</a:t>
          </a:r>
          <a:r>
            <a:rPr lang="en-US" sz="1600" i="1" dirty="0" smtClean="0">
              <a:solidFill>
                <a:schemeClr val="tx1"/>
              </a:solidFill>
              <a:latin typeface="+mn-lt"/>
              <a:ea typeface="Times New Roman"/>
              <a:cs typeface="Times New Roman"/>
              <a:sym typeface="Times New Roman"/>
            </a:rPr>
            <a:t> </a:t>
          </a:r>
          <a:r>
            <a:rPr lang="en-US" sz="1600" dirty="0" smtClean="0">
              <a:solidFill>
                <a:schemeClr val="tx1"/>
              </a:solidFill>
              <a:latin typeface="+mn-lt"/>
              <a:ea typeface="Times New Roman"/>
              <a:cs typeface="Times New Roman"/>
              <a:sym typeface="Times New Roman"/>
            </a:rPr>
            <a:t>occur that last from a few seconds to several hours. </a:t>
          </a:r>
          <a:endParaRPr lang="en-US" sz="1600" dirty="0">
            <a:solidFill>
              <a:schemeClr val="tx1"/>
            </a:solidFill>
          </a:endParaRPr>
        </a:p>
      </dgm:t>
    </dgm:pt>
    <dgm:pt modelId="{78A4E14C-59EA-4221-B6DA-8760577538AB}" type="parTrans" cxnId="{52C436E7-07E8-4AAA-88C7-258C6EA38B41}">
      <dgm:prSet/>
      <dgm:spPr/>
      <dgm:t>
        <a:bodyPr/>
        <a:lstStyle/>
        <a:p>
          <a:endParaRPr lang="en-US"/>
        </a:p>
      </dgm:t>
    </dgm:pt>
    <dgm:pt modelId="{28179C1D-0C8D-45DA-8E00-E0D8CC814786}" type="sibTrans" cxnId="{52C436E7-07E8-4AAA-88C7-258C6EA38B41}">
      <dgm:prSet/>
      <dgm:spPr/>
      <dgm:t>
        <a:bodyPr/>
        <a:lstStyle/>
        <a:p>
          <a:endParaRPr lang="en-US"/>
        </a:p>
      </dgm:t>
    </dgm:pt>
    <dgm:pt modelId="{27997F8F-488E-4D2D-9011-ED66D9A3F942}" type="pres">
      <dgm:prSet presAssocID="{A98EA25F-3B45-4CCA-86C2-8A9F47682D4A}" presName="linear" presStyleCnt="0">
        <dgm:presLayoutVars>
          <dgm:animLvl val="lvl"/>
          <dgm:resizeHandles val="exact"/>
        </dgm:presLayoutVars>
      </dgm:prSet>
      <dgm:spPr/>
      <dgm:t>
        <a:bodyPr/>
        <a:lstStyle/>
        <a:p>
          <a:endParaRPr lang="en-US"/>
        </a:p>
      </dgm:t>
    </dgm:pt>
    <dgm:pt modelId="{36E45A98-8650-4C26-8BD8-3FD4563787DD}" type="pres">
      <dgm:prSet presAssocID="{8ECE0B0B-CAEE-4533-85FD-B8E2C42206A6}" presName="parentText" presStyleLbl="node1" presStyleIdx="0" presStyleCnt="1">
        <dgm:presLayoutVars>
          <dgm:chMax val="0"/>
          <dgm:bulletEnabled val="1"/>
        </dgm:presLayoutVars>
      </dgm:prSet>
      <dgm:spPr/>
      <dgm:t>
        <a:bodyPr/>
        <a:lstStyle/>
        <a:p>
          <a:endParaRPr lang="en-US"/>
        </a:p>
      </dgm:t>
    </dgm:pt>
  </dgm:ptLst>
  <dgm:cxnLst>
    <dgm:cxn modelId="{F01E107E-0F52-4539-AAB6-4E1FB5478033}" type="presOf" srcId="{8ECE0B0B-CAEE-4533-85FD-B8E2C42206A6}" destId="{36E45A98-8650-4C26-8BD8-3FD4563787DD}" srcOrd="0" destOrd="0" presId="urn:microsoft.com/office/officeart/2005/8/layout/vList2"/>
    <dgm:cxn modelId="{BB22B668-8C1D-4A82-995A-38E8464F2225}" type="presOf" srcId="{A98EA25F-3B45-4CCA-86C2-8A9F47682D4A}" destId="{27997F8F-488E-4D2D-9011-ED66D9A3F942}" srcOrd="0" destOrd="0" presId="urn:microsoft.com/office/officeart/2005/8/layout/vList2"/>
    <dgm:cxn modelId="{52C436E7-07E8-4AAA-88C7-258C6EA38B41}" srcId="{A98EA25F-3B45-4CCA-86C2-8A9F47682D4A}" destId="{8ECE0B0B-CAEE-4533-85FD-B8E2C42206A6}" srcOrd="0" destOrd="0" parTransId="{78A4E14C-59EA-4221-B6DA-8760577538AB}" sibTransId="{28179C1D-0C8D-45DA-8E00-E0D8CC814786}"/>
    <dgm:cxn modelId="{09853475-D8E0-479B-9DDB-7C30C9696254}" type="presParOf" srcId="{27997F8F-488E-4D2D-9011-ED66D9A3F942}" destId="{36E45A98-8650-4C26-8BD8-3FD4563787DD}"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7796000-71C8-4169-B663-DAE515D09AE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82556A1-85D5-47BB-A95B-5E45E077DBFB}">
      <dgm:prSet phldrT="[Text]"/>
      <dgm:spPr>
        <a:solidFill>
          <a:srgbClr val="C7E580"/>
        </a:solidFill>
      </dgm:spPr>
      <dgm:t>
        <a:bodyPr/>
        <a:lstStyle/>
        <a:p>
          <a:r>
            <a:rPr lang="en-US" dirty="0" smtClean="0">
              <a:solidFill>
                <a:schemeClr val="tx1"/>
              </a:solidFill>
              <a:latin typeface="+mn-lt"/>
              <a:ea typeface="Times New Roman"/>
              <a:cs typeface="Times New Roman"/>
              <a:sym typeface="Times New Roman"/>
            </a:rPr>
            <a:t>These f</a:t>
          </a:r>
          <a:r>
            <a:rPr lang="en-US" b="0" i="0" dirty="0" smtClean="0">
              <a:solidFill>
                <a:schemeClr val="tx1"/>
              </a:solidFill>
            </a:rPr>
            <a:t>requent and unexpected panic attacks are characterized by a sudden wave of fear or discomfort or a sense of losing control even when there is no clear danger or trigger. </a:t>
          </a:r>
          <a:endParaRPr lang="en-US" dirty="0"/>
        </a:p>
      </dgm:t>
    </dgm:pt>
    <dgm:pt modelId="{F3CCB1DD-32C0-4082-9CCE-0643963DFB6E}" type="parTrans" cxnId="{32F300E2-6CD1-4466-BE1B-3D2B0DF61B45}">
      <dgm:prSet/>
      <dgm:spPr/>
      <dgm:t>
        <a:bodyPr/>
        <a:lstStyle/>
        <a:p>
          <a:endParaRPr lang="en-US"/>
        </a:p>
      </dgm:t>
    </dgm:pt>
    <dgm:pt modelId="{1082933B-2586-4668-8024-038B75FED606}" type="sibTrans" cxnId="{32F300E2-6CD1-4466-BE1B-3D2B0DF61B45}">
      <dgm:prSet/>
      <dgm:spPr/>
      <dgm:t>
        <a:bodyPr/>
        <a:lstStyle/>
        <a:p>
          <a:endParaRPr lang="en-US"/>
        </a:p>
      </dgm:t>
    </dgm:pt>
    <dgm:pt modelId="{65630FFB-9B6B-4A9A-B5A8-6F3227C6405F}" type="pres">
      <dgm:prSet presAssocID="{47796000-71C8-4169-B663-DAE515D09AEE}" presName="linear" presStyleCnt="0">
        <dgm:presLayoutVars>
          <dgm:animLvl val="lvl"/>
          <dgm:resizeHandles val="exact"/>
        </dgm:presLayoutVars>
      </dgm:prSet>
      <dgm:spPr/>
      <dgm:t>
        <a:bodyPr/>
        <a:lstStyle/>
        <a:p>
          <a:endParaRPr lang="en-US"/>
        </a:p>
      </dgm:t>
    </dgm:pt>
    <dgm:pt modelId="{A6C98AB8-4403-4B07-8123-A7F58BBC1CD2}" type="pres">
      <dgm:prSet presAssocID="{782556A1-85D5-47BB-A95B-5E45E077DBFB}" presName="parentText" presStyleLbl="node1" presStyleIdx="0" presStyleCnt="1">
        <dgm:presLayoutVars>
          <dgm:chMax val="0"/>
          <dgm:bulletEnabled val="1"/>
        </dgm:presLayoutVars>
      </dgm:prSet>
      <dgm:spPr/>
      <dgm:t>
        <a:bodyPr/>
        <a:lstStyle/>
        <a:p>
          <a:endParaRPr lang="en-US"/>
        </a:p>
      </dgm:t>
    </dgm:pt>
  </dgm:ptLst>
  <dgm:cxnLst>
    <dgm:cxn modelId="{178ECC46-B898-45A1-A23A-D5D4355EE2AF}" type="presOf" srcId="{782556A1-85D5-47BB-A95B-5E45E077DBFB}" destId="{A6C98AB8-4403-4B07-8123-A7F58BBC1CD2}" srcOrd="0" destOrd="0" presId="urn:microsoft.com/office/officeart/2005/8/layout/vList2"/>
    <dgm:cxn modelId="{32F300E2-6CD1-4466-BE1B-3D2B0DF61B45}" srcId="{47796000-71C8-4169-B663-DAE515D09AEE}" destId="{782556A1-85D5-47BB-A95B-5E45E077DBFB}" srcOrd="0" destOrd="0" parTransId="{F3CCB1DD-32C0-4082-9CCE-0643963DFB6E}" sibTransId="{1082933B-2586-4668-8024-038B75FED606}"/>
    <dgm:cxn modelId="{152F2BFB-365D-47D2-9FBD-C2962BE603DD}" type="presOf" srcId="{47796000-71C8-4169-B663-DAE515D09AEE}" destId="{65630FFB-9B6B-4A9A-B5A8-6F3227C6405F}" srcOrd="0" destOrd="0" presId="urn:microsoft.com/office/officeart/2005/8/layout/vList2"/>
    <dgm:cxn modelId="{E853BB82-CD7E-47CF-94BD-30F80EE75AAF}" type="presParOf" srcId="{65630FFB-9B6B-4A9A-B5A8-6F3227C6405F}" destId="{A6C98AB8-4403-4B07-8123-A7F58BBC1CD2}"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0BF4806-9CD5-4891-AAC2-7B9F37899FB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11D1BBC-25A4-4FD9-A457-797140A5FF7D}">
      <dgm:prSet phldrT="[Text]"/>
      <dgm:spPr>
        <a:solidFill>
          <a:schemeClr val="accent2">
            <a:lumMod val="75000"/>
          </a:schemeClr>
        </a:solidFill>
      </dgm:spPr>
      <dgm:t>
        <a:bodyPr/>
        <a:lstStyle/>
        <a:p>
          <a:r>
            <a:rPr lang="en-US" b="0" i="0" dirty="0" smtClean="0">
              <a:latin typeface="Arial Rounded MT Bold" panose="020F0704030504030204" pitchFamily="34" charset="0"/>
            </a:rPr>
            <a:t>People with panic disorder may have:</a:t>
          </a:r>
          <a:endParaRPr lang="en-US" dirty="0">
            <a:latin typeface="Arial Rounded MT Bold" panose="020F0704030504030204" pitchFamily="34" charset="0"/>
          </a:endParaRPr>
        </a:p>
      </dgm:t>
    </dgm:pt>
    <dgm:pt modelId="{9AEE890A-FFAB-400D-835C-E85B961E5407}" type="parTrans" cxnId="{92278517-405B-4F7D-942B-F8E8A6EA03A2}">
      <dgm:prSet/>
      <dgm:spPr/>
      <dgm:t>
        <a:bodyPr/>
        <a:lstStyle/>
        <a:p>
          <a:endParaRPr lang="en-US"/>
        </a:p>
      </dgm:t>
    </dgm:pt>
    <dgm:pt modelId="{B91EF1B4-6192-4D51-9346-BA824C8CBF24}" type="sibTrans" cxnId="{92278517-405B-4F7D-942B-F8E8A6EA03A2}">
      <dgm:prSet/>
      <dgm:spPr/>
      <dgm:t>
        <a:bodyPr/>
        <a:lstStyle/>
        <a:p>
          <a:endParaRPr lang="en-US"/>
        </a:p>
      </dgm:t>
    </dgm:pt>
    <dgm:pt modelId="{4AE6E4CE-4A6C-4691-B3EE-32E3D4F16379}">
      <dgm:prSet/>
      <dgm:spPr/>
      <dgm:t>
        <a:bodyPr/>
        <a:lstStyle/>
        <a:p>
          <a:r>
            <a:rPr lang="en-US" b="0" i="0" dirty="0" smtClean="0"/>
            <a:t>Sudden and repeated panic attacks of overwhelming anxiety and fear.</a:t>
          </a:r>
          <a:endParaRPr lang="en-US" b="0" i="0" dirty="0"/>
        </a:p>
      </dgm:t>
    </dgm:pt>
    <dgm:pt modelId="{1B7AF8D9-5936-4C2A-8EF9-D73A12C0D686}" type="parTrans" cxnId="{22E04FB4-CB88-4126-A7AD-D6F23EE73656}">
      <dgm:prSet/>
      <dgm:spPr/>
      <dgm:t>
        <a:bodyPr/>
        <a:lstStyle/>
        <a:p>
          <a:endParaRPr lang="en-US"/>
        </a:p>
      </dgm:t>
    </dgm:pt>
    <dgm:pt modelId="{D0429656-102F-4416-A1A6-355858937448}" type="sibTrans" cxnId="{22E04FB4-CB88-4126-A7AD-D6F23EE73656}">
      <dgm:prSet/>
      <dgm:spPr/>
      <dgm:t>
        <a:bodyPr/>
        <a:lstStyle/>
        <a:p>
          <a:endParaRPr lang="en-US"/>
        </a:p>
      </dgm:t>
    </dgm:pt>
    <dgm:pt modelId="{59A8A912-FAA5-4A22-98B9-EB4EE4997934}">
      <dgm:prSet/>
      <dgm:spPr/>
      <dgm:t>
        <a:bodyPr/>
        <a:lstStyle/>
        <a:p>
          <a:r>
            <a:rPr lang="en-US" b="0" i="0" dirty="0" smtClean="0"/>
            <a:t>Panic attacks often include physical symptoms that might feel like a heart attack, such as trembling, tingling, or rapid heart rate. </a:t>
          </a:r>
          <a:endParaRPr lang="en-US" b="0" i="0" dirty="0"/>
        </a:p>
      </dgm:t>
    </dgm:pt>
    <dgm:pt modelId="{C76DA775-E6B5-4DB5-87CF-628B160B3AA7}" type="parTrans" cxnId="{73C0DDFF-0607-41A4-B0AB-815424979CE3}">
      <dgm:prSet/>
      <dgm:spPr/>
      <dgm:t>
        <a:bodyPr/>
        <a:lstStyle/>
        <a:p>
          <a:endParaRPr lang="en-US"/>
        </a:p>
      </dgm:t>
    </dgm:pt>
    <dgm:pt modelId="{37BD162F-0B6B-4C01-BE8A-530F8F8214E7}" type="sibTrans" cxnId="{73C0DDFF-0607-41A4-B0AB-815424979CE3}">
      <dgm:prSet/>
      <dgm:spPr/>
      <dgm:t>
        <a:bodyPr/>
        <a:lstStyle/>
        <a:p>
          <a:endParaRPr lang="en-US"/>
        </a:p>
      </dgm:t>
    </dgm:pt>
    <dgm:pt modelId="{58E813B2-38D5-44E0-BD73-37EB666B55AF}">
      <dgm:prSet/>
      <dgm:spPr/>
      <dgm:t>
        <a:bodyPr/>
        <a:lstStyle/>
        <a:p>
          <a:r>
            <a:rPr lang="en-US" b="0" i="0" dirty="0" smtClean="0"/>
            <a:t>A fear or avoidance of places where panic attacks have occurred in the past.</a:t>
          </a:r>
          <a:endParaRPr lang="en-US" b="0" i="0" dirty="0"/>
        </a:p>
      </dgm:t>
    </dgm:pt>
    <dgm:pt modelId="{F105C601-548A-490C-8F6D-DACDF62005B2}" type="parTrans" cxnId="{945825F0-7F52-426C-A6DE-888FCB070E24}">
      <dgm:prSet/>
      <dgm:spPr/>
      <dgm:t>
        <a:bodyPr/>
        <a:lstStyle/>
        <a:p>
          <a:endParaRPr lang="en-US"/>
        </a:p>
      </dgm:t>
    </dgm:pt>
    <dgm:pt modelId="{118DCB68-ACF8-4334-B1D4-3890E9BC03D6}" type="sibTrans" cxnId="{945825F0-7F52-426C-A6DE-888FCB070E24}">
      <dgm:prSet/>
      <dgm:spPr/>
      <dgm:t>
        <a:bodyPr/>
        <a:lstStyle/>
        <a:p>
          <a:endParaRPr lang="en-US"/>
        </a:p>
      </dgm:t>
    </dgm:pt>
    <dgm:pt modelId="{CD3CDACD-E989-4601-A317-1B83F8DB22F7}">
      <dgm:prSet/>
      <dgm:spPr/>
      <dgm:t>
        <a:bodyPr/>
        <a:lstStyle/>
        <a:p>
          <a:r>
            <a:rPr lang="en-US" b="0" i="0" dirty="0" smtClean="0"/>
            <a:t>An intense worry about when the next panic attack will happen. Many people with panic disorder worry about the possibility of having another attack and may significantly change their life to avoid having another attack. Panic attacks can occur at any time. </a:t>
          </a:r>
          <a:endParaRPr lang="en-US" b="0" i="0" dirty="0"/>
        </a:p>
      </dgm:t>
    </dgm:pt>
    <dgm:pt modelId="{5D1486C8-FDB8-478A-998E-C08C0046B20C}" type="parTrans" cxnId="{841DC1A9-949D-43AE-8B45-E3A26FDE19F0}">
      <dgm:prSet/>
      <dgm:spPr/>
      <dgm:t>
        <a:bodyPr/>
        <a:lstStyle/>
        <a:p>
          <a:endParaRPr lang="en-US"/>
        </a:p>
      </dgm:t>
    </dgm:pt>
    <dgm:pt modelId="{F401FAE2-C340-41A4-B084-128B16940291}" type="sibTrans" cxnId="{841DC1A9-949D-43AE-8B45-E3A26FDE19F0}">
      <dgm:prSet/>
      <dgm:spPr/>
      <dgm:t>
        <a:bodyPr/>
        <a:lstStyle/>
        <a:p>
          <a:endParaRPr lang="en-US"/>
        </a:p>
      </dgm:t>
    </dgm:pt>
    <dgm:pt modelId="{F7608463-3C1B-454F-B52B-D6EB6278882F}">
      <dgm:prSet phldrT="[Text]"/>
      <dgm:spPr/>
      <dgm:t>
        <a:bodyPr/>
        <a:lstStyle/>
        <a:p>
          <a:r>
            <a:rPr lang="en-US" dirty="0" smtClean="0">
              <a:latin typeface="+mn-lt"/>
              <a:ea typeface="Times New Roman"/>
              <a:cs typeface="Times New Roman"/>
              <a:sym typeface="Times New Roman"/>
            </a:rPr>
            <a:t>Unlike phobias, which are stimulated by specific objects or situations, panic disorders do not have any identifiable stimuli</a:t>
          </a:r>
          <a:endParaRPr lang="en-US" b="0" i="0" dirty="0"/>
        </a:p>
      </dgm:t>
    </dgm:pt>
    <dgm:pt modelId="{99007784-AB10-43E7-BF28-F4D797BAE820}" type="parTrans" cxnId="{C4EF275E-2823-42AE-ABCB-9178ED04CE42}">
      <dgm:prSet/>
      <dgm:spPr/>
      <dgm:t>
        <a:bodyPr/>
        <a:lstStyle/>
        <a:p>
          <a:endParaRPr lang="en-US"/>
        </a:p>
      </dgm:t>
    </dgm:pt>
    <dgm:pt modelId="{50635EAD-0991-4BE9-A7CF-334FF7705027}" type="sibTrans" cxnId="{C4EF275E-2823-42AE-ABCB-9178ED04CE42}">
      <dgm:prSet/>
      <dgm:spPr/>
      <dgm:t>
        <a:bodyPr/>
        <a:lstStyle/>
        <a:p>
          <a:endParaRPr lang="en-US"/>
        </a:p>
      </dgm:t>
    </dgm:pt>
    <dgm:pt modelId="{F769A3CE-D759-4256-8478-9D0A42552232}">
      <dgm:prSet/>
      <dgm:spPr/>
      <dgm:t>
        <a:bodyPr/>
        <a:lstStyle/>
        <a:p>
          <a:r>
            <a:rPr lang="en-US" dirty="0" smtClean="0">
              <a:latin typeface="+mn-lt"/>
              <a:cs typeface="Times New Roman" panose="02020603050405020304" pitchFamily="18" charset="0"/>
            </a:rPr>
            <a:t>People with panic disorder think that they’re losing control, having a heart attack or even dying. </a:t>
          </a:r>
          <a:r>
            <a:rPr lang="en-US" b="0" i="0" dirty="0" smtClean="0">
              <a:latin typeface="+mn-lt"/>
              <a:ea typeface="Times New Roman"/>
              <a:cs typeface="Times New Roman"/>
              <a:sym typeface="Times New Roman"/>
            </a:rPr>
            <a:t>During an attack, anxiety rises to a peak, and an individual feels a sense of impending, unavoidable doom. </a:t>
          </a:r>
          <a:r>
            <a:rPr lang="en-US" b="0" i="0" dirty="0" smtClean="0"/>
            <a:t> </a:t>
          </a:r>
          <a:endParaRPr lang="en-US" b="0" i="0" dirty="0"/>
        </a:p>
      </dgm:t>
    </dgm:pt>
    <dgm:pt modelId="{3D1654BF-27AA-4A69-ACB5-53C3D2A60CB7}" type="parTrans" cxnId="{36CE594E-9625-4293-9798-2FB4CABBF900}">
      <dgm:prSet/>
      <dgm:spPr/>
      <dgm:t>
        <a:bodyPr/>
        <a:lstStyle/>
        <a:p>
          <a:endParaRPr lang="en-US"/>
        </a:p>
      </dgm:t>
    </dgm:pt>
    <dgm:pt modelId="{1C6D7FBB-4472-412B-87C0-C951C13B39E3}" type="sibTrans" cxnId="{36CE594E-9625-4293-9798-2FB4CABBF900}">
      <dgm:prSet/>
      <dgm:spPr/>
      <dgm:t>
        <a:bodyPr/>
        <a:lstStyle/>
        <a:p>
          <a:endParaRPr lang="en-US"/>
        </a:p>
      </dgm:t>
    </dgm:pt>
    <dgm:pt modelId="{8276A96B-868C-41DA-AAD4-CDFAB09A4FDF}">
      <dgm:prSet phldrT="[Text]"/>
      <dgm:spPr/>
      <dgm:t>
        <a:bodyPr/>
        <a:lstStyle/>
        <a:p>
          <a:endParaRPr lang="en-US" b="0" i="0" dirty="0"/>
        </a:p>
      </dgm:t>
    </dgm:pt>
    <dgm:pt modelId="{9907B732-1E4E-49E4-8DEB-32568848EDB0}" type="parTrans" cxnId="{020DF4E9-C911-4E5A-A14A-94550D751DB0}">
      <dgm:prSet/>
      <dgm:spPr/>
      <dgm:t>
        <a:bodyPr/>
        <a:lstStyle/>
        <a:p>
          <a:endParaRPr lang="en-US"/>
        </a:p>
      </dgm:t>
    </dgm:pt>
    <dgm:pt modelId="{81F17122-3C02-4ADE-94D1-07C954671F10}" type="sibTrans" cxnId="{020DF4E9-C911-4E5A-A14A-94550D751DB0}">
      <dgm:prSet/>
      <dgm:spPr/>
      <dgm:t>
        <a:bodyPr/>
        <a:lstStyle/>
        <a:p>
          <a:endParaRPr lang="en-US"/>
        </a:p>
      </dgm:t>
    </dgm:pt>
    <dgm:pt modelId="{E6A533E1-5341-4B0C-9C28-0E3314EF8462}">
      <dgm:prSet/>
      <dgm:spPr/>
      <dgm:t>
        <a:bodyPr/>
        <a:lstStyle/>
        <a:p>
          <a:r>
            <a:rPr lang="en-US" dirty="0"/>
            <a:t>https://www.youtube.com/watch?v=5ksC0Yl348o</a:t>
          </a:r>
        </a:p>
      </dgm:t>
    </dgm:pt>
    <dgm:pt modelId="{6C33D9B9-5F1F-4708-B67D-639E59696D21}" type="parTrans" cxnId="{0120B0BF-104A-4F0D-A924-4D083CFD73E5}">
      <dgm:prSet/>
      <dgm:spPr/>
      <dgm:t>
        <a:bodyPr/>
        <a:lstStyle/>
        <a:p>
          <a:endParaRPr lang="en-US"/>
        </a:p>
      </dgm:t>
    </dgm:pt>
    <dgm:pt modelId="{5E8E8565-4BD1-442D-9DC7-A14EC10030EB}" type="sibTrans" cxnId="{0120B0BF-104A-4F0D-A924-4D083CFD73E5}">
      <dgm:prSet/>
      <dgm:spPr/>
      <dgm:t>
        <a:bodyPr/>
        <a:lstStyle/>
        <a:p>
          <a:endParaRPr lang="en-US"/>
        </a:p>
      </dgm:t>
    </dgm:pt>
    <dgm:pt modelId="{895CA59A-53BC-43BD-AE5E-CB3FF34E2C06}" type="pres">
      <dgm:prSet presAssocID="{60BF4806-9CD5-4891-AAC2-7B9F37899FB8}" presName="linear" presStyleCnt="0">
        <dgm:presLayoutVars>
          <dgm:animLvl val="lvl"/>
          <dgm:resizeHandles val="exact"/>
        </dgm:presLayoutVars>
      </dgm:prSet>
      <dgm:spPr/>
      <dgm:t>
        <a:bodyPr/>
        <a:lstStyle/>
        <a:p>
          <a:endParaRPr lang="en-US"/>
        </a:p>
      </dgm:t>
    </dgm:pt>
    <dgm:pt modelId="{A13C7C39-7408-4708-A4BA-51BB9D152B2D}" type="pres">
      <dgm:prSet presAssocID="{311D1BBC-25A4-4FD9-A457-797140A5FF7D}" presName="parentText" presStyleLbl="node1" presStyleIdx="0" presStyleCnt="2">
        <dgm:presLayoutVars>
          <dgm:chMax val="0"/>
          <dgm:bulletEnabled val="1"/>
        </dgm:presLayoutVars>
      </dgm:prSet>
      <dgm:spPr/>
      <dgm:t>
        <a:bodyPr/>
        <a:lstStyle/>
        <a:p>
          <a:endParaRPr lang="en-US"/>
        </a:p>
      </dgm:t>
    </dgm:pt>
    <dgm:pt modelId="{50991D32-C7EF-4538-80B9-44B5463201EC}" type="pres">
      <dgm:prSet presAssocID="{311D1BBC-25A4-4FD9-A457-797140A5FF7D}" presName="childText" presStyleLbl="revTx" presStyleIdx="0" presStyleCnt="1">
        <dgm:presLayoutVars>
          <dgm:bulletEnabled val="1"/>
        </dgm:presLayoutVars>
      </dgm:prSet>
      <dgm:spPr/>
      <dgm:t>
        <a:bodyPr/>
        <a:lstStyle/>
        <a:p>
          <a:endParaRPr lang="en-US"/>
        </a:p>
      </dgm:t>
    </dgm:pt>
    <dgm:pt modelId="{F5C25D55-2645-4C6C-8C8A-C70E03542867}" type="pres">
      <dgm:prSet presAssocID="{E6A533E1-5341-4B0C-9C28-0E3314EF8462}" presName="parentText" presStyleLbl="node1" presStyleIdx="1" presStyleCnt="2">
        <dgm:presLayoutVars>
          <dgm:chMax val="0"/>
          <dgm:bulletEnabled val="1"/>
        </dgm:presLayoutVars>
      </dgm:prSet>
      <dgm:spPr/>
      <dgm:t>
        <a:bodyPr/>
        <a:lstStyle/>
        <a:p>
          <a:endParaRPr lang="en-US"/>
        </a:p>
      </dgm:t>
    </dgm:pt>
  </dgm:ptLst>
  <dgm:cxnLst>
    <dgm:cxn modelId="{22E04FB4-CB88-4126-A7AD-D6F23EE73656}" srcId="{311D1BBC-25A4-4FD9-A457-797140A5FF7D}" destId="{4AE6E4CE-4A6C-4691-B3EE-32E3D4F16379}" srcOrd="0" destOrd="0" parTransId="{1B7AF8D9-5936-4C2A-8EF9-D73A12C0D686}" sibTransId="{D0429656-102F-4416-A1A6-355858937448}"/>
    <dgm:cxn modelId="{C629893E-F630-4908-9E36-D5BE851CB2D0}" type="presOf" srcId="{E6A533E1-5341-4B0C-9C28-0E3314EF8462}" destId="{F5C25D55-2645-4C6C-8C8A-C70E03542867}" srcOrd="0" destOrd="0" presId="urn:microsoft.com/office/officeart/2005/8/layout/vList2"/>
    <dgm:cxn modelId="{AF2BFBB8-F583-4C23-A36A-1E2FE6995A63}" type="presOf" srcId="{58E813B2-38D5-44E0-BD73-37EB666B55AF}" destId="{50991D32-C7EF-4538-80B9-44B5463201EC}" srcOrd="0" destOrd="4" presId="urn:microsoft.com/office/officeart/2005/8/layout/vList2"/>
    <dgm:cxn modelId="{0120B0BF-104A-4F0D-A924-4D083CFD73E5}" srcId="{60BF4806-9CD5-4891-AAC2-7B9F37899FB8}" destId="{E6A533E1-5341-4B0C-9C28-0E3314EF8462}" srcOrd="1" destOrd="0" parTransId="{6C33D9B9-5F1F-4708-B67D-639E59696D21}" sibTransId="{5E8E8565-4BD1-442D-9DC7-A14EC10030EB}"/>
    <dgm:cxn modelId="{2C524627-22A8-4627-98BE-C6C99A4994A9}" type="presOf" srcId="{CD3CDACD-E989-4601-A317-1B83F8DB22F7}" destId="{50991D32-C7EF-4538-80B9-44B5463201EC}" srcOrd="0" destOrd="3" presId="urn:microsoft.com/office/officeart/2005/8/layout/vList2"/>
    <dgm:cxn modelId="{841DC1A9-949D-43AE-8B45-E3A26FDE19F0}" srcId="{311D1BBC-25A4-4FD9-A457-797140A5FF7D}" destId="{CD3CDACD-E989-4601-A317-1B83F8DB22F7}" srcOrd="3" destOrd="0" parTransId="{5D1486C8-FDB8-478A-998E-C08C0046B20C}" sibTransId="{F401FAE2-C340-41A4-B084-128B16940291}"/>
    <dgm:cxn modelId="{FF4CF57C-DDF7-4BB7-8284-CB40E1F0CAAC}" type="presOf" srcId="{59A8A912-FAA5-4A22-98B9-EB4EE4997934}" destId="{50991D32-C7EF-4538-80B9-44B5463201EC}" srcOrd="0" destOrd="1" presId="urn:microsoft.com/office/officeart/2005/8/layout/vList2"/>
    <dgm:cxn modelId="{73C0DDFF-0607-41A4-B0AB-815424979CE3}" srcId="{311D1BBC-25A4-4FD9-A457-797140A5FF7D}" destId="{59A8A912-FAA5-4A22-98B9-EB4EE4997934}" srcOrd="1" destOrd="0" parTransId="{C76DA775-E6B5-4DB5-87CF-628B160B3AA7}" sibTransId="{37BD162F-0B6B-4C01-BE8A-530F8F8214E7}"/>
    <dgm:cxn modelId="{C4EF275E-2823-42AE-ABCB-9178ED04CE42}" srcId="{311D1BBC-25A4-4FD9-A457-797140A5FF7D}" destId="{F7608463-3C1B-454F-B52B-D6EB6278882F}" srcOrd="5" destOrd="0" parTransId="{99007784-AB10-43E7-BF28-F4D797BAE820}" sibTransId="{50635EAD-0991-4BE9-A7CF-334FF7705027}"/>
    <dgm:cxn modelId="{33862D64-9E91-4DDE-9F19-3AC389981B55}" type="presOf" srcId="{F769A3CE-D759-4256-8478-9D0A42552232}" destId="{50991D32-C7EF-4538-80B9-44B5463201EC}" srcOrd="0" destOrd="2" presId="urn:microsoft.com/office/officeart/2005/8/layout/vList2"/>
    <dgm:cxn modelId="{1EA7B3C7-4224-40F4-8359-6C716DC4C519}" type="presOf" srcId="{8276A96B-868C-41DA-AAD4-CDFAB09A4FDF}" destId="{50991D32-C7EF-4538-80B9-44B5463201EC}" srcOrd="0" destOrd="6" presId="urn:microsoft.com/office/officeart/2005/8/layout/vList2"/>
    <dgm:cxn modelId="{945825F0-7F52-426C-A6DE-888FCB070E24}" srcId="{311D1BBC-25A4-4FD9-A457-797140A5FF7D}" destId="{58E813B2-38D5-44E0-BD73-37EB666B55AF}" srcOrd="4" destOrd="0" parTransId="{F105C601-548A-490C-8F6D-DACDF62005B2}" sibTransId="{118DCB68-ACF8-4334-B1D4-3890E9BC03D6}"/>
    <dgm:cxn modelId="{B1E10C89-04C0-40B8-B3B9-59C2B05F240F}" type="presOf" srcId="{60BF4806-9CD5-4891-AAC2-7B9F37899FB8}" destId="{895CA59A-53BC-43BD-AE5E-CB3FF34E2C06}" srcOrd="0" destOrd="0" presId="urn:microsoft.com/office/officeart/2005/8/layout/vList2"/>
    <dgm:cxn modelId="{36CE594E-9625-4293-9798-2FB4CABBF900}" srcId="{311D1BBC-25A4-4FD9-A457-797140A5FF7D}" destId="{F769A3CE-D759-4256-8478-9D0A42552232}" srcOrd="2" destOrd="0" parTransId="{3D1654BF-27AA-4A69-ACB5-53C3D2A60CB7}" sibTransId="{1C6D7FBB-4472-412B-87C0-C951C13B39E3}"/>
    <dgm:cxn modelId="{92278517-405B-4F7D-942B-F8E8A6EA03A2}" srcId="{60BF4806-9CD5-4891-AAC2-7B9F37899FB8}" destId="{311D1BBC-25A4-4FD9-A457-797140A5FF7D}" srcOrd="0" destOrd="0" parTransId="{9AEE890A-FFAB-400D-835C-E85B961E5407}" sibTransId="{B91EF1B4-6192-4D51-9346-BA824C8CBF24}"/>
    <dgm:cxn modelId="{8E1D8041-7A49-4519-BA7D-C3330B2C214D}" type="presOf" srcId="{4AE6E4CE-4A6C-4691-B3EE-32E3D4F16379}" destId="{50991D32-C7EF-4538-80B9-44B5463201EC}" srcOrd="0" destOrd="0" presId="urn:microsoft.com/office/officeart/2005/8/layout/vList2"/>
    <dgm:cxn modelId="{020DF4E9-C911-4E5A-A14A-94550D751DB0}" srcId="{311D1BBC-25A4-4FD9-A457-797140A5FF7D}" destId="{8276A96B-868C-41DA-AAD4-CDFAB09A4FDF}" srcOrd="6" destOrd="0" parTransId="{9907B732-1E4E-49E4-8DEB-32568848EDB0}" sibTransId="{81F17122-3C02-4ADE-94D1-07C954671F10}"/>
    <dgm:cxn modelId="{EA3EF52F-530D-4456-9C56-C52AA717B923}" type="presOf" srcId="{311D1BBC-25A4-4FD9-A457-797140A5FF7D}" destId="{A13C7C39-7408-4708-A4BA-51BB9D152B2D}" srcOrd="0" destOrd="0" presId="urn:microsoft.com/office/officeart/2005/8/layout/vList2"/>
    <dgm:cxn modelId="{0829B355-9822-46CD-846C-FE8DE02F2C6A}" type="presOf" srcId="{F7608463-3C1B-454F-B52B-D6EB6278882F}" destId="{50991D32-C7EF-4538-80B9-44B5463201EC}" srcOrd="0" destOrd="5" presId="urn:microsoft.com/office/officeart/2005/8/layout/vList2"/>
    <dgm:cxn modelId="{23778A73-E1EF-4244-BD3F-617E2897DC07}" type="presParOf" srcId="{895CA59A-53BC-43BD-AE5E-CB3FF34E2C06}" destId="{A13C7C39-7408-4708-A4BA-51BB9D152B2D}" srcOrd="0" destOrd="0" presId="urn:microsoft.com/office/officeart/2005/8/layout/vList2"/>
    <dgm:cxn modelId="{48ACE4B4-972C-466D-B44E-03030E57A086}" type="presParOf" srcId="{895CA59A-53BC-43BD-AE5E-CB3FF34E2C06}" destId="{50991D32-C7EF-4538-80B9-44B5463201EC}" srcOrd="1" destOrd="0" presId="urn:microsoft.com/office/officeart/2005/8/layout/vList2"/>
    <dgm:cxn modelId="{F4083CE2-6E11-46D2-B3C5-46F4482A9425}" type="presParOf" srcId="{895CA59A-53BC-43BD-AE5E-CB3FF34E2C06}" destId="{F5C25D55-2645-4C6C-8C8A-C70E0354286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113A954-C1F1-4467-8868-59CFF509B00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6BDAD06-9D1C-4B17-8F39-6993DDA7D739}">
      <dgm:prSet phldrT="[Text]"/>
      <dgm:spPr/>
      <dgm:t>
        <a:bodyPr/>
        <a:lstStyle/>
        <a:p>
          <a:r>
            <a:rPr lang="en-US" b="0" i="0" dirty="0" smtClean="0"/>
            <a:t>People with schizophrenia may seem like they have lost touch with reality, which can be distressing for them and for their family and friends. </a:t>
          </a:r>
          <a:r>
            <a:rPr lang="en-US" dirty="0" smtClean="0">
              <a:latin typeface="+mn-lt"/>
              <a:ea typeface="Times New Roman"/>
              <a:cs typeface="Times New Roman"/>
              <a:sym typeface="Times New Roman"/>
            </a:rPr>
            <a:t>Severe distortion of reality occurs.</a:t>
          </a:r>
          <a:endParaRPr lang="en-US" dirty="0">
            <a:latin typeface="+mn-lt"/>
          </a:endParaRPr>
        </a:p>
      </dgm:t>
    </dgm:pt>
    <dgm:pt modelId="{7755C0F9-7352-4DB1-A7F3-B2875FCEEC15}" type="parTrans" cxnId="{4990A48B-EF36-46B7-AF81-DEDA26C0F671}">
      <dgm:prSet/>
      <dgm:spPr/>
      <dgm:t>
        <a:bodyPr/>
        <a:lstStyle/>
        <a:p>
          <a:endParaRPr lang="en-US"/>
        </a:p>
      </dgm:t>
    </dgm:pt>
    <dgm:pt modelId="{83F9E9E5-3B78-4CC0-9FCC-2F5ACE8D8957}" type="sibTrans" cxnId="{4990A48B-EF36-46B7-AF81-DEDA26C0F671}">
      <dgm:prSet/>
      <dgm:spPr/>
      <dgm:t>
        <a:bodyPr/>
        <a:lstStyle/>
        <a:p>
          <a:endParaRPr lang="en-US"/>
        </a:p>
      </dgm:t>
    </dgm:pt>
    <dgm:pt modelId="{2942D777-A578-46AC-9C46-DBAAAA475B0F}">
      <dgm:prSet/>
      <dgm:spPr/>
      <dgm:t>
        <a:bodyPr/>
        <a:lstStyle/>
        <a:p>
          <a:r>
            <a:rPr lang="en-US" b="0" i="0" dirty="0" smtClean="0"/>
            <a:t>Schizophrenia may result in some combination of hallucinations, delusions, and extremely disordered thinking and behavior that impairs daily functioning, and can be disabling.</a:t>
          </a:r>
          <a:endParaRPr lang="en-US" dirty="0">
            <a:latin typeface="+mn-lt"/>
            <a:ea typeface="Times New Roman"/>
            <a:cs typeface="Times New Roman"/>
            <a:sym typeface="Times New Roman"/>
          </a:endParaRPr>
        </a:p>
      </dgm:t>
    </dgm:pt>
    <dgm:pt modelId="{91B50738-6435-4CA5-8BF4-5D98E4FA95DC}" type="parTrans" cxnId="{E2C06B3E-0F3B-4F27-9561-CD0BB08EA560}">
      <dgm:prSet/>
      <dgm:spPr/>
      <dgm:t>
        <a:bodyPr/>
        <a:lstStyle/>
        <a:p>
          <a:endParaRPr lang="en-US"/>
        </a:p>
      </dgm:t>
    </dgm:pt>
    <dgm:pt modelId="{377319D3-B73D-4095-9F4E-14D74AC31B57}" type="sibTrans" cxnId="{E2C06B3E-0F3B-4F27-9561-CD0BB08EA560}">
      <dgm:prSet/>
      <dgm:spPr/>
      <dgm:t>
        <a:bodyPr/>
        <a:lstStyle/>
        <a:p>
          <a:endParaRPr lang="en-US"/>
        </a:p>
      </dgm:t>
    </dgm:pt>
    <dgm:pt modelId="{CE8124D5-F636-4DB2-9B70-C830C13930FF}">
      <dgm:prSet/>
      <dgm:spPr/>
      <dgm:t>
        <a:bodyPr/>
        <a:lstStyle/>
        <a:p>
          <a:r>
            <a:rPr lang="en-US" dirty="0" smtClean="0">
              <a:latin typeface="+mn-lt"/>
              <a:ea typeface="Times New Roman"/>
              <a:cs typeface="Times New Roman"/>
              <a:sym typeface="Times New Roman"/>
            </a:rPr>
            <a:t>Thinking, perception, and emotion may deteriorate; the individual may withdraw from social interaction; and the person may display bizarre behavior. </a:t>
          </a:r>
          <a:endParaRPr lang="en-US" dirty="0">
            <a:latin typeface="+mn-lt"/>
            <a:ea typeface="Times New Roman"/>
            <a:cs typeface="Times New Roman"/>
            <a:sym typeface="Times New Roman"/>
          </a:endParaRPr>
        </a:p>
      </dgm:t>
    </dgm:pt>
    <dgm:pt modelId="{87D8F55E-E7C7-4F03-B6B4-69A01866085D}" type="parTrans" cxnId="{FFD59D41-3B43-4D3E-A314-D0FEC3209D4C}">
      <dgm:prSet/>
      <dgm:spPr/>
      <dgm:t>
        <a:bodyPr/>
        <a:lstStyle/>
        <a:p>
          <a:endParaRPr lang="en-US"/>
        </a:p>
      </dgm:t>
    </dgm:pt>
    <dgm:pt modelId="{7C445B46-A69F-420D-8C8F-D1B2C096733D}" type="sibTrans" cxnId="{FFD59D41-3B43-4D3E-A314-D0FEC3209D4C}">
      <dgm:prSet/>
      <dgm:spPr/>
      <dgm:t>
        <a:bodyPr/>
        <a:lstStyle/>
        <a:p>
          <a:endParaRPr lang="en-US"/>
        </a:p>
      </dgm:t>
    </dgm:pt>
    <dgm:pt modelId="{8B456C8B-9C1F-41D3-A827-4CA6F756B5AF}" type="pres">
      <dgm:prSet presAssocID="{4113A954-C1F1-4467-8868-59CFF509B009}" presName="vert0" presStyleCnt="0">
        <dgm:presLayoutVars>
          <dgm:dir/>
          <dgm:animOne val="branch"/>
          <dgm:animLvl val="lvl"/>
        </dgm:presLayoutVars>
      </dgm:prSet>
      <dgm:spPr/>
      <dgm:t>
        <a:bodyPr/>
        <a:lstStyle/>
        <a:p>
          <a:endParaRPr lang="en-US"/>
        </a:p>
      </dgm:t>
    </dgm:pt>
    <dgm:pt modelId="{5910A3A8-CA83-481B-BE43-1ABE4DE1FC19}" type="pres">
      <dgm:prSet presAssocID="{A6BDAD06-9D1C-4B17-8F39-6993DDA7D739}" presName="thickLine" presStyleLbl="alignNode1" presStyleIdx="0" presStyleCnt="3"/>
      <dgm:spPr/>
    </dgm:pt>
    <dgm:pt modelId="{686D8493-3C1E-4CE1-89FA-19D7F1197DF6}" type="pres">
      <dgm:prSet presAssocID="{A6BDAD06-9D1C-4B17-8F39-6993DDA7D739}" presName="horz1" presStyleCnt="0"/>
      <dgm:spPr/>
    </dgm:pt>
    <dgm:pt modelId="{98FCD72E-2263-48DA-BF19-24D0066A2858}" type="pres">
      <dgm:prSet presAssocID="{A6BDAD06-9D1C-4B17-8F39-6993DDA7D739}" presName="tx1" presStyleLbl="revTx" presStyleIdx="0" presStyleCnt="3"/>
      <dgm:spPr/>
      <dgm:t>
        <a:bodyPr/>
        <a:lstStyle/>
        <a:p>
          <a:endParaRPr lang="en-US"/>
        </a:p>
      </dgm:t>
    </dgm:pt>
    <dgm:pt modelId="{973C27F6-9F4B-473D-B865-25C03A2D9E89}" type="pres">
      <dgm:prSet presAssocID="{A6BDAD06-9D1C-4B17-8F39-6993DDA7D739}" presName="vert1" presStyleCnt="0"/>
      <dgm:spPr/>
    </dgm:pt>
    <dgm:pt modelId="{0F2CCB78-6B94-4A53-B3CF-9DBB00B27C56}" type="pres">
      <dgm:prSet presAssocID="{2942D777-A578-46AC-9C46-DBAAAA475B0F}" presName="thickLine" presStyleLbl="alignNode1" presStyleIdx="1" presStyleCnt="3"/>
      <dgm:spPr/>
    </dgm:pt>
    <dgm:pt modelId="{D69806C6-A6CB-453B-8EA2-BAC651800371}" type="pres">
      <dgm:prSet presAssocID="{2942D777-A578-46AC-9C46-DBAAAA475B0F}" presName="horz1" presStyleCnt="0"/>
      <dgm:spPr/>
    </dgm:pt>
    <dgm:pt modelId="{3C7EB7F3-AF49-4A95-9D3F-01C802E26857}" type="pres">
      <dgm:prSet presAssocID="{2942D777-A578-46AC-9C46-DBAAAA475B0F}" presName="tx1" presStyleLbl="revTx" presStyleIdx="1" presStyleCnt="3" custScaleY="150243"/>
      <dgm:spPr/>
      <dgm:t>
        <a:bodyPr/>
        <a:lstStyle/>
        <a:p>
          <a:endParaRPr lang="en-US"/>
        </a:p>
      </dgm:t>
    </dgm:pt>
    <dgm:pt modelId="{F23AB278-CED7-45BA-8116-41297D978AED}" type="pres">
      <dgm:prSet presAssocID="{2942D777-A578-46AC-9C46-DBAAAA475B0F}" presName="vert1" presStyleCnt="0"/>
      <dgm:spPr/>
    </dgm:pt>
    <dgm:pt modelId="{A6FA2335-EE13-4873-BD92-D41ED8C29F16}" type="pres">
      <dgm:prSet presAssocID="{CE8124D5-F636-4DB2-9B70-C830C13930FF}" presName="thickLine" presStyleLbl="alignNode1" presStyleIdx="2" presStyleCnt="3"/>
      <dgm:spPr/>
    </dgm:pt>
    <dgm:pt modelId="{57C4B947-A615-4B26-A9A1-9FB896B61F80}" type="pres">
      <dgm:prSet presAssocID="{CE8124D5-F636-4DB2-9B70-C830C13930FF}" presName="horz1" presStyleCnt="0"/>
      <dgm:spPr/>
    </dgm:pt>
    <dgm:pt modelId="{8E8E59D7-B8B5-4877-84FA-D664EDCE2847}" type="pres">
      <dgm:prSet presAssocID="{CE8124D5-F636-4DB2-9B70-C830C13930FF}" presName="tx1" presStyleLbl="revTx" presStyleIdx="2" presStyleCnt="3" custScaleY="122396"/>
      <dgm:spPr/>
      <dgm:t>
        <a:bodyPr/>
        <a:lstStyle/>
        <a:p>
          <a:endParaRPr lang="en-US"/>
        </a:p>
      </dgm:t>
    </dgm:pt>
    <dgm:pt modelId="{FD26AD1A-AD52-45D8-9DB8-C61A065FA513}" type="pres">
      <dgm:prSet presAssocID="{CE8124D5-F636-4DB2-9B70-C830C13930FF}" presName="vert1" presStyleCnt="0"/>
      <dgm:spPr/>
    </dgm:pt>
  </dgm:ptLst>
  <dgm:cxnLst>
    <dgm:cxn modelId="{4990A48B-EF36-46B7-AF81-DEDA26C0F671}" srcId="{4113A954-C1F1-4467-8868-59CFF509B009}" destId="{A6BDAD06-9D1C-4B17-8F39-6993DDA7D739}" srcOrd="0" destOrd="0" parTransId="{7755C0F9-7352-4DB1-A7F3-B2875FCEEC15}" sibTransId="{83F9E9E5-3B78-4CC0-9FCC-2F5ACE8D8957}"/>
    <dgm:cxn modelId="{E2C06B3E-0F3B-4F27-9561-CD0BB08EA560}" srcId="{4113A954-C1F1-4467-8868-59CFF509B009}" destId="{2942D777-A578-46AC-9C46-DBAAAA475B0F}" srcOrd="1" destOrd="0" parTransId="{91B50738-6435-4CA5-8BF4-5D98E4FA95DC}" sibTransId="{377319D3-B73D-4095-9F4E-14D74AC31B57}"/>
    <dgm:cxn modelId="{4559AD88-FC0C-4CD4-80BF-62AA40B0EA36}" type="presOf" srcId="{A6BDAD06-9D1C-4B17-8F39-6993DDA7D739}" destId="{98FCD72E-2263-48DA-BF19-24D0066A2858}" srcOrd="0" destOrd="0" presId="urn:microsoft.com/office/officeart/2008/layout/LinedList"/>
    <dgm:cxn modelId="{B9382F2E-010D-4C68-973F-A62E9B9DE73B}" type="presOf" srcId="{2942D777-A578-46AC-9C46-DBAAAA475B0F}" destId="{3C7EB7F3-AF49-4A95-9D3F-01C802E26857}" srcOrd="0" destOrd="0" presId="urn:microsoft.com/office/officeart/2008/layout/LinedList"/>
    <dgm:cxn modelId="{0FE1B510-D18A-48A0-A60D-D5E9C8D9C300}" type="presOf" srcId="{4113A954-C1F1-4467-8868-59CFF509B009}" destId="{8B456C8B-9C1F-41D3-A827-4CA6F756B5AF}" srcOrd="0" destOrd="0" presId="urn:microsoft.com/office/officeart/2008/layout/LinedList"/>
    <dgm:cxn modelId="{FFD59D41-3B43-4D3E-A314-D0FEC3209D4C}" srcId="{4113A954-C1F1-4467-8868-59CFF509B009}" destId="{CE8124D5-F636-4DB2-9B70-C830C13930FF}" srcOrd="2" destOrd="0" parTransId="{87D8F55E-E7C7-4F03-B6B4-69A01866085D}" sibTransId="{7C445B46-A69F-420D-8C8F-D1B2C096733D}"/>
    <dgm:cxn modelId="{6619A31B-A016-4C59-AF69-5CB2CEED40BB}" type="presOf" srcId="{CE8124D5-F636-4DB2-9B70-C830C13930FF}" destId="{8E8E59D7-B8B5-4877-84FA-D664EDCE2847}" srcOrd="0" destOrd="0" presId="urn:microsoft.com/office/officeart/2008/layout/LinedList"/>
    <dgm:cxn modelId="{FA80EF0E-CE92-4353-B122-1E42340070FD}" type="presParOf" srcId="{8B456C8B-9C1F-41D3-A827-4CA6F756B5AF}" destId="{5910A3A8-CA83-481B-BE43-1ABE4DE1FC19}" srcOrd="0" destOrd="0" presId="urn:microsoft.com/office/officeart/2008/layout/LinedList"/>
    <dgm:cxn modelId="{439AA336-B53B-4106-8A91-36C1B39F9D13}" type="presParOf" srcId="{8B456C8B-9C1F-41D3-A827-4CA6F756B5AF}" destId="{686D8493-3C1E-4CE1-89FA-19D7F1197DF6}" srcOrd="1" destOrd="0" presId="urn:microsoft.com/office/officeart/2008/layout/LinedList"/>
    <dgm:cxn modelId="{9C81A029-81A8-4806-9264-1543825C2166}" type="presParOf" srcId="{686D8493-3C1E-4CE1-89FA-19D7F1197DF6}" destId="{98FCD72E-2263-48DA-BF19-24D0066A2858}" srcOrd="0" destOrd="0" presId="urn:microsoft.com/office/officeart/2008/layout/LinedList"/>
    <dgm:cxn modelId="{59696DE5-FF39-4C11-8388-F44DC6C67845}" type="presParOf" srcId="{686D8493-3C1E-4CE1-89FA-19D7F1197DF6}" destId="{973C27F6-9F4B-473D-B865-25C03A2D9E89}" srcOrd="1" destOrd="0" presId="urn:microsoft.com/office/officeart/2008/layout/LinedList"/>
    <dgm:cxn modelId="{87215C42-5A45-47EB-B710-EDF7F0EE5D29}" type="presParOf" srcId="{8B456C8B-9C1F-41D3-A827-4CA6F756B5AF}" destId="{0F2CCB78-6B94-4A53-B3CF-9DBB00B27C56}" srcOrd="2" destOrd="0" presId="urn:microsoft.com/office/officeart/2008/layout/LinedList"/>
    <dgm:cxn modelId="{45B8FEDE-75A2-4E1A-9892-3408CCDCC76B}" type="presParOf" srcId="{8B456C8B-9C1F-41D3-A827-4CA6F756B5AF}" destId="{D69806C6-A6CB-453B-8EA2-BAC651800371}" srcOrd="3" destOrd="0" presId="urn:microsoft.com/office/officeart/2008/layout/LinedList"/>
    <dgm:cxn modelId="{DEE37293-2FE7-42C9-BDE6-3CB1451499E3}" type="presParOf" srcId="{D69806C6-A6CB-453B-8EA2-BAC651800371}" destId="{3C7EB7F3-AF49-4A95-9D3F-01C802E26857}" srcOrd="0" destOrd="0" presId="urn:microsoft.com/office/officeart/2008/layout/LinedList"/>
    <dgm:cxn modelId="{A4ED17AA-1176-440F-B2F5-67AC8567FFC5}" type="presParOf" srcId="{D69806C6-A6CB-453B-8EA2-BAC651800371}" destId="{F23AB278-CED7-45BA-8116-41297D978AED}" srcOrd="1" destOrd="0" presId="urn:microsoft.com/office/officeart/2008/layout/LinedList"/>
    <dgm:cxn modelId="{09A5F119-4E14-4067-9096-74CA3E3B1958}" type="presParOf" srcId="{8B456C8B-9C1F-41D3-A827-4CA6F756B5AF}" destId="{A6FA2335-EE13-4873-BD92-D41ED8C29F16}" srcOrd="4" destOrd="0" presId="urn:microsoft.com/office/officeart/2008/layout/LinedList"/>
    <dgm:cxn modelId="{CE053C3B-75F9-4882-9C91-96C04FD2FD12}" type="presParOf" srcId="{8B456C8B-9C1F-41D3-A827-4CA6F756B5AF}" destId="{57C4B947-A615-4B26-A9A1-9FB896B61F80}" srcOrd="5" destOrd="0" presId="urn:microsoft.com/office/officeart/2008/layout/LinedList"/>
    <dgm:cxn modelId="{C4DDE974-32EC-48C5-909E-FD5E38D49769}" type="presParOf" srcId="{57C4B947-A615-4B26-A9A1-9FB896B61F80}" destId="{8E8E59D7-B8B5-4877-84FA-D664EDCE2847}" srcOrd="0" destOrd="0" presId="urn:microsoft.com/office/officeart/2008/layout/LinedList"/>
    <dgm:cxn modelId="{C5BB40B4-E0DE-4C73-9E3F-2B5A218E600F}" type="presParOf" srcId="{57C4B947-A615-4B26-A9A1-9FB896B61F80}" destId="{FD26AD1A-AD52-45D8-9DB8-C61A065FA51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D73588E-8A0A-4D44-A254-C823A3B03FF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D29B103-1B5A-4196-B400-46872799EF10}">
      <dgm:prSet phldrT="[Text]"/>
      <dgm:spPr>
        <a:solidFill>
          <a:schemeClr val="accent5">
            <a:lumMod val="75000"/>
          </a:schemeClr>
        </a:solidFill>
      </dgm:spPr>
      <dgm:t>
        <a:bodyPr/>
        <a:lstStyle/>
        <a:p>
          <a:pPr algn="ctr"/>
          <a:r>
            <a:rPr lang="en-US" b="1" dirty="0" smtClean="0">
              <a:solidFill>
                <a:schemeClr val="bg1"/>
              </a:solidFill>
              <a:latin typeface="Arial Rounded MT Bold" panose="020F0704030504030204" pitchFamily="34" charset="0"/>
              <a:ea typeface="Times New Roman"/>
              <a:cs typeface="Times New Roman"/>
              <a:sym typeface="Times New Roman"/>
            </a:rPr>
            <a:t>Schizophrenia</a:t>
          </a:r>
          <a:endParaRPr lang="en-US" dirty="0">
            <a:solidFill>
              <a:schemeClr val="bg1"/>
            </a:solidFill>
            <a:latin typeface="Arial Rounded MT Bold" panose="020F0704030504030204" pitchFamily="34" charset="0"/>
          </a:endParaRPr>
        </a:p>
      </dgm:t>
    </dgm:pt>
    <dgm:pt modelId="{13626FC1-0093-4178-9BC3-741A837BB417}" type="parTrans" cxnId="{8EEED293-957C-434D-B676-8C2055A68328}">
      <dgm:prSet/>
      <dgm:spPr/>
      <dgm:t>
        <a:bodyPr/>
        <a:lstStyle/>
        <a:p>
          <a:endParaRPr lang="en-US"/>
        </a:p>
      </dgm:t>
    </dgm:pt>
    <dgm:pt modelId="{55D0E2AD-AD65-443F-8B3F-7CCE492A0E05}" type="sibTrans" cxnId="{8EEED293-957C-434D-B676-8C2055A68328}">
      <dgm:prSet/>
      <dgm:spPr/>
      <dgm:t>
        <a:bodyPr/>
        <a:lstStyle/>
        <a:p>
          <a:endParaRPr lang="en-US"/>
        </a:p>
      </dgm:t>
    </dgm:pt>
    <dgm:pt modelId="{EF4AA3DC-90A6-47C4-AD0D-A1D3117BC606}" type="pres">
      <dgm:prSet presAssocID="{3D73588E-8A0A-4D44-A254-C823A3B03FF7}" presName="linear" presStyleCnt="0">
        <dgm:presLayoutVars>
          <dgm:animLvl val="lvl"/>
          <dgm:resizeHandles val="exact"/>
        </dgm:presLayoutVars>
      </dgm:prSet>
      <dgm:spPr/>
      <dgm:t>
        <a:bodyPr/>
        <a:lstStyle/>
        <a:p>
          <a:endParaRPr lang="en-US"/>
        </a:p>
      </dgm:t>
    </dgm:pt>
    <dgm:pt modelId="{1A89E8BF-392C-4E1F-902A-C7B5904F72E9}" type="pres">
      <dgm:prSet presAssocID="{4D29B103-1B5A-4196-B400-46872799EF10}" presName="parentText" presStyleLbl="node1" presStyleIdx="0" presStyleCnt="1">
        <dgm:presLayoutVars>
          <dgm:chMax val="0"/>
          <dgm:bulletEnabled val="1"/>
        </dgm:presLayoutVars>
      </dgm:prSet>
      <dgm:spPr/>
      <dgm:t>
        <a:bodyPr/>
        <a:lstStyle/>
        <a:p>
          <a:endParaRPr lang="en-US"/>
        </a:p>
      </dgm:t>
    </dgm:pt>
  </dgm:ptLst>
  <dgm:cxnLst>
    <dgm:cxn modelId="{8EEED293-957C-434D-B676-8C2055A68328}" srcId="{3D73588E-8A0A-4D44-A254-C823A3B03FF7}" destId="{4D29B103-1B5A-4196-B400-46872799EF10}" srcOrd="0" destOrd="0" parTransId="{13626FC1-0093-4178-9BC3-741A837BB417}" sibTransId="{55D0E2AD-AD65-443F-8B3F-7CCE492A0E05}"/>
    <dgm:cxn modelId="{057E17D0-1EBF-4DA9-AB1A-5BDCB3D139E5}" type="presOf" srcId="{4D29B103-1B5A-4196-B400-46872799EF10}" destId="{1A89E8BF-392C-4E1F-902A-C7B5904F72E9}" srcOrd="0" destOrd="0" presId="urn:microsoft.com/office/officeart/2005/8/layout/vList2"/>
    <dgm:cxn modelId="{BE009018-040B-44EE-BDB8-2246F2DFBFEB}" type="presOf" srcId="{3D73588E-8A0A-4D44-A254-C823A3B03FF7}" destId="{EF4AA3DC-90A6-47C4-AD0D-A1D3117BC606}" srcOrd="0" destOrd="0" presId="urn:microsoft.com/office/officeart/2005/8/layout/vList2"/>
    <dgm:cxn modelId="{F7DE36C3-16BE-465A-A646-A08379CE4B62}" type="presParOf" srcId="{EF4AA3DC-90A6-47C4-AD0D-A1D3117BC606}" destId="{1A89E8BF-392C-4E1F-902A-C7B5904F72E9}"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949FA77-21F9-4CBF-819A-BC3011A55A7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C128146-5BE3-45EC-B3B6-B30222C7AE86}">
      <dgm:prSet phldrT="[Text]"/>
      <dgm:spPr>
        <a:solidFill>
          <a:srgbClr val="CCFF33"/>
        </a:solidFill>
      </dgm:spPr>
      <dgm:t>
        <a:bodyPr/>
        <a:lstStyle/>
        <a:p>
          <a:r>
            <a:rPr lang="en-US" b="0" i="0" dirty="0" smtClean="0">
              <a:solidFill>
                <a:schemeClr val="tx1"/>
              </a:solidFill>
            </a:rPr>
            <a:t>A serious mental illness that affects how a person thinks, feels, and behaves. </a:t>
          </a:r>
          <a:endParaRPr lang="en-US" dirty="0">
            <a:solidFill>
              <a:schemeClr val="tx1"/>
            </a:solidFill>
          </a:endParaRPr>
        </a:p>
      </dgm:t>
    </dgm:pt>
    <dgm:pt modelId="{FF6E9DC0-4F97-4C42-B152-4D578BF277DE}" type="parTrans" cxnId="{4C07FD83-A53E-4E2E-B422-084BC115B670}">
      <dgm:prSet/>
      <dgm:spPr/>
      <dgm:t>
        <a:bodyPr/>
        <a:lstStyle/>
        <a:p>
          <a:endParaRPr lang="en-US"/>
        </a:p>
      </dgm:t>
    </dgm:pt>
    <dgm:pt modelId="{DD0B0017-78A8-4E4E-989B-D91A159DEC85}" type="sibTrans" cxnId="{4C07FD83-A53E-4E2E-B422-084BC115B670}">
      <dgm:prSet/>
      <dgm:spPr/>
      <dgm:t>
        <a:bodyPr/>
        <a:lstStyle/>
        <a:p>
          <a:endParaRPr lang="en-US"/>
        </a:p>
      </dgm:t>
    </dgm:pt>
    <dgm:pt modelId="{04E50351-E3EA-45C5-897F-6B384D1F51FC}" type="pres">
      <dgm:prSet presAssocID="{F949FA77-21F9-4CBF-819A-BC3011A55A7D}" presName="linear" presStyleCnt="0">
        <dgm:presLayoutVars>
          <dgm:animLvl val="lvl"/>
          <dgm:resizeHandles val="exact"/>
        </dgm:presLayoutVars>
      </dgm:prSet>
      <dgm:spPr/>
      <dgm:t>
        <a:bodyPr/>
        <a:lstStyle/>
        <a:p>
          <a:endParaRPr lang="en-US"/>
        </a:p>
      </dgm:t>
    </dgm:pt>
    <dgm:pt modelId="{A921D286-D7A4-40DA-BE99-37FE100B78B0}" type="pres">
      <dgm:prSet presAssocID="{CC128146-5BE3-45EC-B3B6-B30222C7AE86}" presName="parentText" presStyleLbl="node1" presStyleIdx="0" presStyleCnt="1" custScaleY="136315">
        <dgm:presLayoutVars>
          <dgm:chMax val="0"/>
          <dgm:bulletEnabled val="1"/>
        </dgm:presLayoutVars>
      </dgm:prSet>
      <dgm:spPr/>
      <dgm:t>
        <a:bodyPr/>
        <a:lstStyle/>
        <a:p>
          <a:endParaRPr lang="en-US"/>
        </a:p>
      </dgm:t>
    </dgm:pt>
  </dgm:ptLst>
  <dgm:cxnLst>
    <dgm:cxn modelId="{4C07FD83-A53E-4E2E-B422-084BC115B670}" srcId="{F949FA77-21F9-4CBF-819A-BC3011A55A7D}" destId="{CC128146-5BE3-45EC-B3B6-B30222C7AE86}" srcOrd="0" destOrd="0" parTransId="{FF6E9DC0-4F97-4C42-B152-4D578BF277DE}" sibTransId="{DD0B0017-78A8-4E4E-989B-D91A159DEC85}"/>
    <dgm:cxn modelId="{2241D10B-7291-4F99-A14D-C6D04C699857}" type="presOf" srcId="{F949FA77-21F9-4CBF-819A-BC3011A55A7D}" destId="{04E50351-E3EA-45C5-897F-6B384D1F51FC}" srcOrd="0" destOrd="0" presId="urn:microsoft.com/office/officeart/2005/8/layout/vList2"/>
    <dgm:cxn modelId="{784EB21E-B346-4C1F-B574-1BAC5E4FE443}" type="presOf" srcId="{CC128146-5BE3-45EC-B3B6-B30222C7AE86}" destId="{A921D286-D7A4-40DA-BE99-37FE100B78B0}" srcOrd="0" destOrd="0" presId="urn:microsoft.com/office/officeart/2005/8/layout/vList2"/>
    <dgm:cxn modelId="{F3561758-8B8E-4C75-B75D-712B5C5B7DF3}" type="presParOf" srcId="{04E50351-E3EA-45C5-897F-6B384D1F51FC}" destId="{A921D286-D7A4-40DA-BE99-37FE100B78B0}"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553AAB-FA91-40E2-918C-4181894263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DEB016D-ED20-40E4-9018-C96B768693E1}">
      <dgm:prSet phldrT="[Text]"/>
      <dgm:spPr>
        <a:solidFill>
          <a:schemeClr val="accent5">
            <a:lumMod val="75000"/>
          </a:schemeClr>
        </a:solidFill>
      </dgm:spPr>
      <dgm:t>
        <a:bodyPr/>
        <a:lstStyle/>
        <a:p>
          <a:pPr algn="ctr"/>
          <a:r>
            <a:rPr lang="en-US" b="1" dirty="0" smtClean="0">
              <a:solidFill>
                <a:schemeClr val="bg1"/>
              </a:solidFill>
              <a:latin typeface="Arial Rounded MT Bold" panose="020F0704030504030204" pitchFamily="34" charset="0"/>
            </a:rPr>
            <a:t>Mental Health</a:t>
          </a:r>
          <a:endParaRPr lang="en-US" b="1" dirty="0">
            <a:solidFill>
              <a:schemeClr val="bg1"/>
            </a:solidFill>
            <a:latin typeface="Arial Rounded MT Bold" panose="020F0704030504030204" pitchFamily="34" charset="0"/>
          </a:endParaRPr>
        </a:p>
      </dgm:t>
    </dgm:pt>
    <dgm:pt modelId="{DDE736DD-5E72-4110-A6C0-367EBD5BB5FF}" type="parTrans" cxnId="{F53D3C24-7CDF-4A9A-B4FC-D67973972352}">
      <dgm:prSet/>
      <dgm:spPr/>
      <dgm:t>
        <a:bodyPr/>
        <a:lstStyle/>
        <a:p>
          <a:endParaRPr lang="en-US"/>
        </a:p>
      </dgm:t>
    </dgm:pt>
    <dgm:pt modelId="{281A1741-FDC2-4CD5-8B93-BD03E2947C44}" type="sibTrans" cxnId="{F53D3C24-7CDF-4A9A-B4FC-D67973972352}">
      <dgm:prSet/>
      <dgm:spPr/>
      <dgm:t>
        <a:bodyPr/>
        <a:lstStyle/>
        <a:p>
          <a:endParaRPr lang="en-US"/>
        </a:p>
      </dgm:t>
    </dgm:pt>
    <dgm:pt modelId="{33B6EEF0-5A92-4ABF-86F5-93B6F22740AE}" type="pres">
      <dgm:prSet presAssocID="{50553AAB-FA91-40E2-918C-41818942637A}" presName="linear" presStyleCnt="0">
        <dgm:presLayoutVars>
          <dgm:animLvl val="lvl"/>
          <dgm:resizeHandles val="exact"/>
        </dgm:presLayoutVars>
      </dgm:prSet>
      <dgm:spPr/>
      <dgm:t>
        <a:bodyPr/>
        <a:lstStyle/>
        <a:p>
          <a:endParaRPr lang="en-US"/>
        </a:p>
      </dgm:t>
    </dgm:pt>
    <dgm:pt modelId="{676D945D-4619-4DDF-9343-5EFA4C5D3EA3}" type="pres">
      <dgm:prSet presAssocID="{8DEB016D-ED20-40E4-9018-C96B768693E1}" presName="parentText" presStyleLbl="node1" presStyleIdx="0" presStyleCnt="1">
        <dgm:presLayoutVars>
          <dgm:chMax val="0"/>
          <dgm:bulletEnabled val="1"/>
        </dgm:presLayoutVars>
      </dgm:prSet>
      <dgm:spPr/>
      <dgm:t>
        <a:bodyPr/>
        <a:lstStyle/>
        <a:p>
          <a:endParaRPr lang="en-US"/>
        </a:p>
      </dgm:t>
    </dgm:pt>
  </dgm:ptLst>
  <dgm:cxnLst>
    <dgm:cxn modelId="{879CC0EE-15B1-4E92-906A-2D6E50E10F98}" type="presOf" srcId="{8DEB016D-ED20-40E4-9018-C96B768693E1}" destId="{676D945D-4619-4DDF-9343-5EFA4C5D3EA3}" srcOrd="0" destOrd="0" presId="urn:microsoft.com/office/officeart/2005/8/layout/vList2"/>
    <dgm:cxn modelId="{F53D3C24-7CDF-4A9A-B4FC-D67973972352}" srcId="{50553AAB-FA91-40E2-918C-41818942637A}" destId="{8DEB016D-ED20-40E4-9018-C96B768693E1}" srcOrd="0" destOrd="0" parTransId="{DDE736DD-5E72-4110-A6C0-367EBD5BB5FF}" sibTransId="{281A1741-FDC2-4CD5-8B93-BD03E2947C44}"/>
    <dgm:cxn modelId="{8DED8AEF-6DF3-490F-B646-37947E95D117}" type="presOf" srcId="{50553AAB-FA91-40E2-918C-41818942637A}" destId="{33B6EEF0-5A92-4ABF-86F5-93B6F22740AE}" srcOrd="0" destOrd="0" presId="urn:microsoft.com/office/officeart/2005/8/layout/vList2"/>
    <dgm:cxn modelId="{9C53D854-4C3C-4605-A313-BEC845F9143A}" type="presParOf" srcId="{33B6EEF0-5A92-4ABF-86F5-93B6F22740AE}" destId="{676D945D-4619-4DDF-9343-5EFA4C5D3EA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46C4D15-3553-409C-9AD3-4AA94B5D265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2B7A425-EFE0-497B-8277-853A2C14C4A5}">
      <dgm:prSet/>
      <dgm:spPr/>
      <dgm:t>
        <a:bodyPr/>
        <a:lstStyle/>
        <a:p>
          <a:r>
            <a:rPr lang="en-US" i="0" dirty="0" smtClean="0">
              <a:latin typeface="+mn-lt"/>
              <a:cs typeface="Times New Roman" panose="02020603050405020304" pitchFamily="18" charset="0"/>
            </a:rPr>
            <a:t>People may also experience compulsions, irresistible urges to repeatedly carry out some act that seems strange and unreasonable even to them.</a:t>
          </a:r>
          <a:endParaRPr lang="en-US" i="0" dirty="0">
            <a:latin typeface="+mn-lt"/>
            <a:cs typeface="Times New Roman" panose="02020603050405020304" pitchFamily="18" charset="0"/>
          </a:endParaRPr>
        </a:p>
      </dgm:t>
    </dgm:pt>
    <dgm:pt modelId="{F46FAEB7-751E-4CB3-830B-A02CB760AD88}" type="parTrans" cxnId="{2AD05B78-F495-4A55-9644-E93A04CD4D6A}">
      <dgm:prSet/>
      <dgm:spPr/>
      <dgm:t>
        <a:bodyPr/>
        <a:lstStyle/>
        <a:p>
          <a:endParaRPr lang="en-US">
            <a:latin typeface="+mn-lt"/>
          </a:endParaRPr>
        </a:p>
      </dgm:t>
    </dgm:pt>
    <dgm:pt modelId="{CED1E13B-FBCF-444A-9CE4-D78FF64A36F0}" type="sibTrans" cxnId="{2AD05B78-F495-4A55-9644-E93A04CD4D6A}">
      <dgm:prSet/>
      <dgm:spPr/>
      <dgm:t>
        <a:bodyPr/>
        <a:lstStyle/>
        <a:p>
          <a:endParaRPr lang="en-US">
            <a:latin typeface="+mn-lt"/>
          </a:endParaRPr>
        </a:p>
      </dgm:t>
    </dgm:pt>
    <dgm:pt modelId="{778FCE26-61F4-454D-995A-6469659B7F2D}">
      <dgm:prSet/>
      <dgm:spPr/>
      <dgm:t>
        <a:bodyPr/>
        <a:lstStyle/>
        <a:p>
          <a:r>
            <a:rPr lang="en-US" i="0" dirty="0" smtClean="0">
              <a:latin typeface="+mn-lt"/>
              <a:cs typeface="Times New Roman" panose="02020603050405020304" pitchFamily="18" charset="0"/>
            </a:rPr>
            <a:t>Whatever the compulsive behavior is, people experience extreme anxiety if they cannot carry it out even if it is something they want to stop.</a:t>
          </a:r>
        </a:p>
      </dgm:t>
    </dgm:pt>
    <dgm:pt modelId="{C17E9486-216F-42EB-8A26-A6157624B3DC}" type="parTrans" cxnId="{9F0B4FCB-1535-4F03-80F7-AF5CBDDC8C00}">
      <dgm:prSet/>
      <dgm:spPr/>
      <dgm:t>
        <a:bodyPr/>
        <a:lstStyle/>
        <a:p>
          <a:endParaRPr lang="en-US">
            <a:latin typeface="+mn-lt"/>
          </a:endParaRPr>
        </a:p>
      </dgm:t>
    </dgm:pt>
    <dgm:pt modelId="{E1FB9FFE-ACB6-4339-A8B5-C754FDF38CE3}" type="sibTrans" cxnId="{9F0B4FCB-1535-4F03-80F7-AF5CBDDC8C00}">
      <dgm:prSet/>
      <dgm:spPr/>
      <dgm:t>
        <a:bodyPr/>
        <a:lstStyle/>
        <a:p>
          <a:endParaRPr lang="en-US">
            <a:latin typeface="+mn-lt"/>
          </a:endParaRPr>
        </a:p>
      </dgm:t>
    </dgm:pt>
    <dgm:pt modelId="{2702E2BE-F310-48F3-9770-156943B9CFEC}">
      <dgm:prSet/>
      <dgm:spPr/>
      <dgm:t>
        <a:bodyPr/>
        <a:lstStyle/>
        <a:p>
          <a:r>
            <a:rPr lang="en-US" smtClean="0">
              <a:solidFill>
                <a:schemeClr val="tx1"/>
              </a:solidFill>
              <a:latin typeface="+mn-lt"/>
              <a:cs typeface="Times New Roman" panose="02020603050405020304" pitchFamily="18" charset="0"/>
            </a:rPr>
            <a:t>Examples: Repeatedly checking the stove if its turned off, excessive hand washing, counting, repeating words silently, or rituals.</a:t>
          </a:r>
          <a:endParaRPr lang="en-US" i="0" dirty="0" smtClean="0">
            <a:latin typeface="+mn-lt"/>
            <a:cs typeface="Times New Roman" panose="02020603050405020304" pitchFamily="18" charset="0"/>
          </a:endParaRPr>
        </a:p>
      </dgm:t>
    </dgm:pt>
    <dgm:pt modelId="{FFFD9307-29FD-4777-87BB-4C7B3504F8C8}" type="parTrans" cxnId="{41679298-1241-45E1-90CE-9D5427983063}">
      <dgm:prSet/>
      <dgm:spPr/>
      <dgm:t>
        <a:bodyPr/>
        <a:lstStyle/>
        <a:p>
          <a:endParaRPr lang="en-US">
            <a:latin typeface="+mn-lt"/>
          </a:endParaRPr>
        </a:p>
      </dgm:t>
    </dgm:pt>
    <dgm:pt modelId="{B188D818-7FA5-4878-B285-E856163D8921}" type="sibTrans" cxnId="{41679298-1241-45E1-90CE-9D5427983063}">
      <dgm:prSet/>
      <dgm:spPr/>
      <dgm:t>
        <a:bodyPr/>
        <a:lstStyle/>
        <a:p>
          <a:endParaRPr lang="en-US">
            <a:latin typeface="+mn-lt"/>
          </a:endParaRPr>
        </a:p>
      </dgm:t>
    </dgm:pt>
    <dgm:pt modelId="{777D7DED-FB35-4990-870B-59ADF6B4C9D4}" type="pres">
      <dgm:prSet presAssocID="{946C4D15-3553-409C-9AD3-4AA94B5D265A}" presName="vert0" presStyleCnt="0">
        <dgm:presLayoutVars>
          <dgm:dir/>
          <dgm:animOne val="branch"/>
          <dgm:animLvl val="lvl"/>
        </dgm:presLayoutVars>
      </dgm:prSet>
      <dgm:spPr/>
      <dgm:t>
        <a:bodyPr/>
        <a:lstStyle/>
        <a:p>
          <a:endParaRPr lang="en-US"/>
        </a:p>
      </dgm:t>
    </dgm:pt>
    <dgm:pt modelId="{1F9D82BA-4245-4DCD-83B8-24A0BF3D1650}" type="pres">
      <dgm:prSet presAssocID="{E2B7A425-EFE0-497B-8277-853A2C14C4A5}" presName="thickLine" presStyleLbl="alignNode1" presStyleIdx="0" presStyleCnt="3"/>
      <dgm:spPr/>
    </dgm:pt>
    <dgm:pt modelId="{F257B054-B614-4E35-B768-99BD250AE3FC}" type="pres">
      <dgm:prSet presAssocID="{E2B7A425-EFE0-497B-8277-853A2C14C4A5}" presName="horz1" presStyleCnt="0"/>
      <dgm:spPr/>
    </dgm:pt>
    <dgm:pt modelId="{F16AAF88-8ADE-4720-868F-9CDFD7A03BF1}" type="pres">
      <dgm:prSet presAssocID="{E2B7A425-EFE0-497B-8277-853A2C14C4A5}" presName="tx1" presStyleLbl="revTx" presStyleIdx="0" presStyleCnt="3"/>
      <dgm:spPr/>
      <dgm:t>
        <a:bodyPr/>
        <a:lstStyle/>
        <a:p>
          <a:endParaRPr lang="en-US"/>
        </a:p>
      </dgm:t>
    </dgm:pt>
    <dgm:pt modelId="{1A1B527B-96D5-4F38-8E61-3B174FDCAEAF}" type="pres">
      <dgm:prSet presAssocID="{E2B7A425-EFE0-497B-8277-853A2C14C4A5}" presName="vert1" presStyleCnt="0"/>
      <dgm:spPr/>
    </dgm:pt>
    <dgm:pt modelId="{0FF97401-79C1-45FE-89B1-940B1CBB2A1B}" type="pres">
      <dgm:prSet presAssocID="{778FCE26-61F4-454D-995A-6469659B7F2D}" presName="thickLine" presStyleLbl="alignNode1" presStyleIdx="1" presStyleCnt="3"/>
      <dgm:spPr/>
    </dgm:pt>
    <dgm:pt modelId="{00DFEB88-2DCA-4B84-89E7-6585C5DAD103}" type="pres">
      <dgm:prSet presAssocID="{778FCE26-61F4-454D-995A-6469659B7F2D}" presName="horz1" presStyleCnt="0"/>
      <dgm:spPr/>
    </dgm:pt>
    <dgm:pt modelId="{F3259480-6B66-4D6D-9148-1727D86835B4}" type="pres">
      <dgm:prSet presAssocID="{778FCE26-61F4-454D-995A-6469659B7F2D}" presName="tx1" presStyleLbl="revTx" presStyleIdx="1" presStyleCnt="3"/>
      <dgm:spPr/>
      <dgm:t>
        <a:bodyPr/>
        <a:lstStyle/>
        <a:p>
          <a:endParaRPr lang="en-US"/>
        </a:p>
      </dgm:t>
    </dgm:pt>
    <dgm:pt modelId="{D76A61C0-8C7B-4844-9FDC-E4BA292806B6}" type="pres">
      <dgm:prSet presAssocID="{778FCE26-61F4-454D-995A-6469659B7F2D}" presName="vert1" presStyleCnt="0"/>
      <dgm:spPr/>
    </dgm:pt>
    <dgm:pt modelId="{4BAFEA52-C962-4536-A2A5-DBE9D900823C}" type="pres">
      <dgm:prSet presAssocID="{2702E2BE-F310-48F3-9770-156943B9CFEC}" presName="thickLine" presStyleLbl="alignNode1" presStyleIdx="2" presStyleCnt="3"/>
      <dgm:spPr/>
    </dgm:pt>
    <dgm:pt modelId="{9A694FFA-35B8-4BBD-A772-2676D89C6C78}" type="pres">
      <dgm:prSet presAssocID="{2702E2BE-F310-48F3-9770-156943B9CFEC}" presName="horz1" presStyleCnt="0"/>
      <dgm:spPr/>
    </dgm:pt>
    <dgm:pt modelId="{8F1F5742-7C6D-4E08-B435-E2F82B7B4663}" type="pres">
      <dgm:prSet presAssocID="{2702E2BE-F310-48F3-9770-156943B9CFEC}" presName="tx1" presStyleLbl="revTx" presStyleIdx="2" presStyleCnt="3"/>
      <dgm:spPr/>
      <dgm:t>
        <a:bodyPr/>
        <a:lstStyle/>
        <a:p>
          <a:endParaRPr lang="en-US"/>
        </a:p>
      </dgm:t>
    </dgm:pt>
    <dgm:pt modelId="{B7A959EB-59A3-498F-8AEE-752B9B47D383}" type="pres">
      <dgm:prSet presAssocID="{2702E2BE-F310-48F3-9770-156943B9CFEC}" presName="vert1" presStyleCnt="0"/>
      <dgm:spPr/>
    </dgm:pt>
  </dgm:ptLst>
  <dgm:cxnLst>
    <dgm:cxn modelId="{90DC0165-68EF-4499-B562-DDD02A52AF7D}" type="presOf" srcId="{946C4D15-3553-409C-9AD3-4AA94B5D265A}" destId="{777D7DED-FB35-4990-870B-59ADF6B4C9D4}" srcOrd="0" destOrd="0" presId="urn:microsoft.com/office/officeart/2008/layout/LinedList"/>
    <dgm:cxn modelId="{9024ED73-3BC6-4680-B88C-3B449C049624}" type="presOf" srcId="{778FCE26-61F4-454D-995A-6469659B7F2D}" destId="{F3259480-6B66-4D6D-9148-1727D86835B4}" srcOrd="0" destOrd="0" presId="urn:microsoft.com/office/officeart/2008/layout/LinedList"/>
    <dgm:cxn modelId="{9F0B4FCB-1535-4F03-80F7-AF5CBDDC8C00}" srcId="{946C4D15-3553-409C-9AD3-4AA94B5D265A}" destId="{778FCE26-61F4-454D-995A-6469659B7F2D}" srcOrd="1" destOrd="0" parTransId="{C17E9486-216F-42EB-8A26-A6157624B3DC}" sibTransId="{E1FB9FFE-ACB6-4339-A8B5-C754FDF38CE3}"/>
    <dgm:cxn modelId="{505313EB-4E79-4AEC-A74A-153FE2D54724}" type="presOf" srcId="{2702E2BE-F310-48F3-9770-156943B9CFEC}" destId="{8F1F5742-7C6D-4E08-B435-E2F82B7B4663}" srcOrd="0" destOrd="0" presId="urn:microsoft.com/office/officeart/2008/layout/LinedList"/>
    <dgm:cxn modelId="{AC7ABE4A-5C6B-4525-B89C-CC7AB034D607}" type="presOf" srcId="{E2B7A425-EFE0-497B-8277-853A2C14C4A5}" destId="{F16AAF88-8ADE-4720-868F-9CDFD7A03BF1}" srcOrd="0" destOrd="0" presId="urn:microsoft.com/office/officeart/2008/layout/LinedList"/>
    <dgm:cxn modelId="{41679298-1241-45E1-90CE-9D5427983063}" srcId="{946C4D15-3553-409C-9AD3-4AA94B5D265A}" destId="{2702E2BE-F310-48F3-9770-156943B9CFEC}" srcOrd="2" destOrd="0" parTransId="{FFFD9307-29FD-4777-87BB-4C7B3504F8C8}" sibTransId="{B188D818-7FA5-4878-B285-E856163D8921}"/>
    <dgm:cxn modelId="{2AD05B78-F495-4A55-9644-E93A04CD4D6A}" srcId="{946C4D15-3553-409C-9AD3-4AA94B5D265A}" destId="{E2B7A425-EFE0-497B-8277-853A2C14C4A5}" srcOrd="0" destOrd="0" parTransId="{F46FAEB7-751E-4CB3-830B-A02CB760AD88}" sibTransId="{CED1E13B-FBCF-444A-9CE4-D78FF64A36F0}"/>
    <dgm:cxn modelId="{AF605F89-522E-47B5-8E0B-0F6939718E4A}" type="presParOf" srcId="{777D7DED-FB35-4990-870B-59ADF6B4C9D4}" destId="{1F9D82BA-4245-4DCD-83B8-24A0BF3D1650}" srcOrd="0" destOrd="0" presId="urn:microsoft.com/office/officeart/2008/layout/LinedList"/>
    <dgm:cxn modelId="{70A69A47-0CDF-4052-8056-638DBC0C7F89}" type="presParOf" srcId="{777D7DED-FB35-4990-870B-59ADF6B4C9D4}" destId="{F257B054-B614-4E35-B768-99BD250AE3FC}" srcOrd="1" destOrd="0" presId="urn:microsoft.com/office/officeart/2008/layout/LinedList"/>
    <dgm:cxn modelId="{84C94903-0472-41F4-A892-4F32EB5915E3}" type="presParOf" srcId="{F257B054-B614-4E35-B768-99BD250AE3FC}" destId="{F16AAF88-8ADE-4720-868F-9CDFD7A03BF1}" srcOrd="0" destOrd="0" presId="urn:microsoft.com/office/officeart/2008/layout/LinedList"/>
    <dgm:cxn modelId="{C8D57477-5856-4ADA-8413-A85331CE08F9}" type="presParOf" srcId="{F257B054-B614-4E35-B768-99BD250AE3FC}" destId="{1A1B527B-96D5-4F38-8E61-3B174FDCAEAF}" srcOrd="1" destOrd="0" presId="urn:microsoft.com/office/officeart/2008/layout/LinedList"/>
    <dgm:cxn modelId="{1B73DD85-595A-489F-A9E2-CA98099BB803}" type="presParOf" srcId="{777D7DED-FB35-4990-870B-59ADF6B4C9D4}" destId="{0FF97401-79C1-45FE-89B1-940B1CBB2A1B}" srcOrd="2" destOrd="0" presId="urn:microsoft.com/office/officeart/2008/layout/LinedList"/>
    <dgm:cxn modelId="{BF8A0461-C337-4384-8D7D-9883C1E09E76}" type="presParOf" srcId="{777D7DED-FB35-4990-870B-59ADF6B4C9D4}" destId="{00DFEB88-2DCA-4B84-89E7-6585C5DAD103}" srcOrd="3" destOrd="0" presId="urn:microsoft.com/office/officeart/2008/layout/LinedList"/>
    <dgm:cxn modelId="{84DDA81A-0D04-433B-8CC9-144390FC3058}" type="presParOf" srcId="{00DFEB88-2DCA-4B84-89E7-6585C5DAD103}" destId="{F3259480-6B66-4D6D-9148-1727D86835B4}" srcOrd="0" destOrd="0" presId="urn:microsoft.com/office/officeart/2008/layout/LinedList"/>
    <dgm:cxn modelId="{DA0E7A84-8246-486C-BFE0-8F11725A9279}" type="presParOf" srcId="{00DFEB88-2DCA-4B84-89E7-6585C5DAD103}" destId="{D76A61C0-8C7B-4844-9FDC-E4BA292806B6}" srcOrd="1" destOrd="0" presId="urn:microsoft.com/office/officeart/2008/layout/LinedList"/>
    <dgm:cxn modelId="{C8196994-D026-43E8-836A-A8BA50A483C7}" type="presParOf" srcId="{777D7DED-FB35-4990-870B-59ADF6B4C9D4}" destId="{4BAFEA52-C962-4536-A2A5-DBE9D900823C}" srcOrd="4" destOrd="0" presId="urn:microsoft.com/office/officeart/2008/layout/LinedList"/>
    <dgm:cxn modelId="{851FCBC0-7803-40D1-B407-51218F5B6FA9}" type="presParOf" srcId="{777D7DED-FB35-4990-870B-59ADF6B4C9D4}" destId="{9A694FFA-35B8-4BBD-A772-2676D89C6C78}" srcOrd="5" destOrd="0" presId="urn:microsoft.com/office/officeart/2008/layout/LinedList"/>
    <dgm:cxn modelId="{04227AA9-A785-4E3F-A36B-901B6CCC5C96}" type="presParOf" srcId="{9A694FFA-35B8-4BBD-A772-2676D89C6C78}" destId="{8F1F5742-7C6D-4E08-B435-E2F82B7B4663}" srcOrd="0" destOrd="0" presId="urn:microsoft.com/office/officeart/2008/layout/LinedList"/>
    <dgm:cxn modelId="{7BFB2C52-56D2-470B-8015-17937060AAD6}" type="presParOf" srcId="{9A694FFA-35B8-4BBD-A772-2676D89C6C78}" destId="{B7A959EB-59A3-498F-8AEE-752B9B47D38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7D0C5C2-477D-41AF-A3AD-F2349D93B4B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AF52C6-C692-4666-969D-04EB4C9C0B82}">
      <dgm:prSet phldrT="[Text]" custT="1"/>
      <dgm:spPr>
        <a:solidFill>
          <a:schemeClr val="accent4">
            <a:lumMod val="75000"/>
          </a:schemeClr>
        </a:solidFill>
      </dgm:spPr>
      <dgm:t>
        <a:bodyPr/>
        <a:lstStyle/>
        <a:p>
          <a:r>
            <a:rPr lang="en-US" sz="1200" dirty="0" smtClean="0">
              <a:solidFill>
                <a:schemeClr val="bg1"/>
              </a:solidFill>
              <a:latin typeface="+mn-lt"/>
            </a:rPr>
            <a:t>A disorder in which people have recurring, unwanted thoughts, ideas or sensations (obsessions). To get rid of the thoughts, they feel driven to do something repetitively (compulsions). </a:t>
          </a:r>
          <a:endParaRPr lang="en-US" sz="1200" dirty="0">
            <a:solidFill>
              <a:schemeClr val="bg1"/>
            </a:solidFill>
            <a:latin typeface="+mn-lt"/>
          </a:endParaRPr>
        </a:p>
      </dgm:t>
    </dgm:pt>
    <dgm:pt modelId="{B04F5B19-C27A-4A71-BB69-B29EC595415D}" type="parTrans" cxnId="{52BC6FB3-69D7-4064-A0F0-97150C494A57}">
      <dgm:prSet/>
      <dgm:spPr/>
      <dgm:t>
        <a:bodyPr/>
        <a:lstStyle/>
        <a:p>
          <a:endParaRPr lang="en-US"/>
        </a:p>
      </dgm:t>
    </dgm:pt>
    <dgm:pt modelId="{2254DA6C-8E95-416F-90FA-3B5605D2C5D9}" type="sibTrans" cxnId="{52BC6FB3-69D7-4064-A0F0-97150C494A57}">
      <dgm:prSet/>
      <dgm:spPr/>
      <dgm:t>
        <a:bodyPr/>
        <a:lstStyle/>
        <a:p>
          <a:endParaRPr lang="en-US"/>
        </a:p>
      </dgm:t>
    </dgm:pt>
    <dgm:pt modelId="{50AF70A0-7B0C-4505-B053-CF7D59523FA7}" type="pres">
      <dgm:prSet presAssocID="{D7D0C5C2-477D-41AF-A3AD-F2349D93B4B1}" presName="linear" presStyleCnt="0">
        <dgm:presLayoutVars>
          <dgm:animLvl val="lvl"/>
          <dgm:resizeHandles val="exact"/>
        </dgm:presLayoutVars>
      </dgm:prSet>
      <dgm:spPr/>
      <dgm:t>
        <a:bodyPr/>
        <a:lstStyle/>
        <a:p>
          <a:endParaRPr lang="en-US"/>
        </a:p>
      </dgm:t>
    </dgm:pt>
    <dgm:pt modelId="{31399A3F-9076-41DA-8B6B-DB85BEABF425}" type="pres">
      <dgm:prSet presAssocID="{D8AF52C6-C692-4666-969D-04EB4C9C0B82}" presName="parentText" presStyleLbl="node1" presStyleIdx="0" presStyleCnt="1">
        <dgm:presLayoutVars>
          <dgm:chMax val="0"/>
          <dgm:bulletEnabled val="1"/>
        </dgm:presLayoutVars>
      </dgm:prSet>
      <dgm:spPr/>
      <dgm:t>
        <a:bodyPr/>
        <a:lstStyle/>
        <a:p>
          <a:endParaRPr lang="en-US"/>
        </a:p>
      </dgm:t>
    </dgm:pt>
  </dgm:ptLst>
  <dgm:cxnLst>
    <dgm:cxn modelId="{D22B1E1A-8369-4718-9F8C-E76E208C50FF}" type="presOf" srcId="{D7D0C5C2-477D-41AF-A3AD-F2349D93B4B1}" destId="{50AF70A0-7B0C-4505-B053-CF7D59523FA7}" srcOrd="0" destOrd="0" presId="urn:microsoft.com/office/officeart/2005/8/layout/vList2"/>
    <dgm:cxn modelId="{C1A44CD5-15DD-4E7D-84D0-0E2488DE8717}" type="presOf" srcId="{D8AF52C6-C692-4666-969D-04EB4C9C0B82}" destId="{31399A3F-9076-41DA-8B6B-DB85BEABF425}" srcOrd="0" destOrd="0" presId="urn:microsoft.com/office/officeart/2005/8/layout/vList2"/>
    <dgm:cxn modelId="{52BC6FB3-69D7-4064-A0F0-97150C494A57}" srcId="{D7D0C5C2-477D-41AF-A3AD-F2349D93B4B1}" destId="{D8AF52C6-C692-4666-969D-04EB4C9C0B82}" srcOrd="0" destOrd="0" parTransId="{B04F5B19-C27A-4A71-BB69-B29EC595415D}" sibTransId="{2254DA6C-8E95-416F-90FA-3B5605D2C5D9}"/>
    <dgm:cxn modelId="{1CE0D850-3E85-4BC9-87C9-0F8D3FF2A55B}" type="presParOf" srcId="{50AF70A0-7B0C-4505-B053-CF7D59523FA7}" destId="{31399A3F-9076-41DA-8B6B-DB85BEABF425}"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ECC8253-5D5D-4789-87B1-1796B379561B}" type="doc">
      <dgm:prSet loTypeId="urn:microsoft.com/office/officeart/2005/8/layout/equation1" loCatId="process" qsTypeId="urn:microsoft.com/office/officeart/2005/8/quickstyle/simple1" qsCatId="simple" csTypeId="urn:microsoft.com/office/officeart/2005/8/colors/accent1_2" csCatId="accent1" phldr="1"/>
      <dgm:spPr/>
      <dgm:t>
        <a:bodyPr/>
        <a:lstStyle/>
        <a:p>
          <a:endParaRPr lang="en-US"/>
        </a:p>
      </dgm:t>
    </dgm:pt>
    <dgm:pt modelId="{CC24EDE4-5AFC-4423-8061-842403C80998}">
      <dgm:prSet phldrT="[Text]"/>
      <dgm:spPr>
        <a:solidFill>
          <a:srgbClr val="CCFF33"/>
        </a:solidFill>
      </dgm:spPr>
      <dgm:t>
        <a:bodyPr/>
        <a:lstStyle/>
        <a:p>
          <a:r>
            <a:rPr lang="en-US" i="0" dirty="0" smtClean="0">
              <a:solidFill>
                <a:schemeClr val="tx1"/>
              </a:solidFill>
              <a:latin typeface="+mn-lt"/>
              <a:cs typeface="Times New Roman" panose="02020603050405020304" pitchFamily="18" charset="0"/>
            </a:rPr>
            <a:t>An obsession is a persistent, unwanted thought, idea or image that keeps recurring.</a:t>
          </a:r>
          <a:endParaRPr lang="en-US" dirty="0">
            <a:solidFill>
              <a:schemeClr val="tx1"/>
            </a:solidFill>
          </a:endParaRPr>
        </a:p>
      </dgm:t>
    </dgm:pt>
    <dgm:pt modelId="{89949120-6AC1-4300-87C7-D74B209D9A91}" type="parTrans" cxnId="{AEBC1EE1-246C-469B-A8BC-CE28042812E7}">
      <dgm:prSet/>
      <dgm:spPr/>
      <dgm:t>
        <a:bodyPr/>
        <a:lstStyle/>
        <a:p>
          <a:endParaRPr lang="en-US"/>
        </a:p>
      </dgm:t>
    </dgm:pt>
    <dgm:pt modelId="{E46EC360-8E22-4328-93DA-0F5C95C8B88E}" type="sibTrans" cxnId="{AEBC1EE1-246C-469B-A8BC-CE28042812E7}">
      <dgm:prSet/>
      <dgm:spPr/>
      <dgm:t>
        <a:bodyPr/>
        <a:lstStyle/>
        <a:p>
          <a:endParaRPr lang="en-US"/>
        </a:p>
      </dgm:t>
    </dgm:pt>
    <dgm:pt modelId="{AE898C56-E7DB-4E9B-8AC9-036D5977ED36}" type="pres">
      <dgm:prSet presAssocID="{3ECC8253-5D5D-4789-87B1-1796B379561B}" presName="linearFlow" presStyleCnt="0">
        <dgm:presLayoutVars>
          <dgm:dir/>
          <dgm:resizeHandles val="exact"/>
        </dgm:presLayoutVars>
      </dgm:prSet>
      <dgm:spPr/>
      <dgm:t>
        <a:bodyPr/>
        <a:lstStyle/>
        <a:p>
          <a:endParaRPr lang="en-US"/>
        </a:p>
      </dgm:t>
    </dgm:pt>
    <dgm:pt modelId="{0BFF59BF-782E-4062-B078-76AE069F9A29}" type="pres">
      <dgm:prSet presAssocID="{CC24EDE4-5AFC-4423-8061-842403C80998}" presName="node" presStyleLbl="node1" presStyleIdx="0" presStyleCnt="1">
        <dgm:presLayoutVars>
          <dgm:bulletEnabled val="1"/>
        </dgm:presLayoutVars>
      </dgm:prSet>
      <dgm:spPr/>
      <dgm:t>
        <a:bodyPr/>
        <a:lstStyle/>
        <a:p>
          <a:endParaRPr lang="en-US"/>
        </a:p>
      </dgm:t>
    </dgm:pt>
  </dgm:ptLst>
  <dgm:cxnLst>
    <dgm:cxn modelId="{E40C7F7E-FB1C-4486-BEE3-874A90F3F9E6}" type="presOf" srcId="{3ECC8253-5D5D-4789-87B1-1796B379561B}" destId="{AE898C56-E7DB-4E9B-8AC9-036D5977ED36}" srcOrd="0" destOrd="0" presId="urn:microsoft.com/office/officeart/2005/8/layout/equation1"/>
    <dgm:cxn modelId="{C4CA0D51-4F93-4C7F-9217-7A8B32FEBFE7}" type="presOf" srcId="{CC24EDE4-5AFC-4423-8061-842403C80998}" destId="{0BFF59BF-782E-4062-B078-76AE069F9A29}" srcOrd="0" destOrd="0" presId="urn:microsoft.com/office/officeart/2005/8/layout/equation1"/>
    <dgm:cxn modelId="{AEBC1EE1-246C-469B-A8BC-CE28042812E7}" srcId="{3ECC8253-5D5D-4789-87B1-1796B379561B}" destId="{CC24EDE4-5AFC-4423-8061-842403C80998}" srcOrd="0" destOrd="0" parTransId="{89949120-6AC1-4300-87C7-D74B209D9A91}" sibTransId="{E46EC360-8E22-4328-93DA-0F5C95C8B88E}"/>
    <dgm:cxn modelId="{841785B0-D6A6-4B18-ABB6-6D122F93A20C}" type="presParOf" srcId="{AE898C56-E7DB-4E9B-8AC9-036D5977ED36}" destId="{0BFF59BF-782E-4062-B078-76AE069F9A29}" srcOrd="0" destOrd="0" presId="urn:microsoft.com/office/officeart/2005/8/layout/equati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BEC729A-42A2-4F31-97BC-63B858E0AD1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4AD89DD-60C4-4B97-8229-2D9C3158E72E}">
      <dgm:prSet phldrT="[Text]" custT="1"/>
      <dgm:spPr/>
      <dgm:t>
        <a:bodyPr/>
        <a:lstStyle/>
        <a:p>
          <a:endParaRPr lang="en-US" sz="1000" dirty="0" smtClean="0">
            <a:solidFill>
              <a:srgbClr val="444444"/>
            </a:solidFill>
            <a:latin typeface="Roboto"/>
          </a:endParaRPr>
        </a:p>
        <a:p>
          <a:endParaRPr lang="en-US" sz="1600" dirty="0" smtClean="0">
            <a:solidFill>
              <a:srgbClr val="444444"/>
            </a:solidFill>
            <a:latin typeface="Roboto"/>
          </a:endParaRPr>
        </a:p>
        <a:p>
          <a:r>
            <a:rPr lang="en-US" sz="1600" dirty="0" smtClean="0">
              <a:solidFill>
                <a:srgbClr val="444444"/>
              </a:solidFill>
              <a:latin typeface="Roboto"/>
            </a:rPr>
            <a:t>The repetitive behaviors, such as hand washing/cleaning, checking on things, mental acts (like counting), or other activities, can significantly interfere with a person’s daily activities and social interactions.</a:t>
          </a:r>
          <a:endParaRPr lang="en-US" sz="1600" dirty="0"/>
        </a:p>
      </dgm:t>
    </dgm:pt>
    <dgm:pt modelId="{9E34F6C9-DEAB-4796-A8B0-119062115877}" type="parTrans" cxnId="{B9A540C5-498B-4D6B-BFE9-3E0C9E9DBABB}">
      <dgm:prSet/>
      <dgm:spPr/>
      <dgm:t>
        <a:bodyPr/>
        <a:lstStyle/>
        <a:p>
          <a:endParaRPr lang="en-US"/>
        </a:p>
      </dgm:t>
    </dgm:pt>
    <dgm:pt modelId="{02A6A9AE-A66F-42C8-B0CB-8893E0F36BAB}" type="sibTrans" cxnId="{B9A540C5-498B-4D6B-BFE9-3E0C9E9DBABB}">
      <dgm:prSet/>
      <dgm:spPr/>
      <dgm:t>
        <a:bodyPr/>
        <a:lstStyle/>
        <a:p>
          <a:endParaRPr lang="en-US"/>
        </a:p>
      </dgm:t>
    </dgm:pt>
    <dgm:pt modelId="{85653237-E298-4B8B-B3A0-8BE14A55210F}">
      <dgm:prSet custT="1"/>
      <dgm:spPr/>
      <dgm:t>
        <a:bodyPr/>
        <a:lstStyle/>
        <a:p>
          <a:r>
            <a:rPr lang="en-US" sz="1600" dirty="0" smtClean="0">
              <a:solidFill>
                <a:srgbClr val="444444"/>
              </a:solidFill>
              <a:latin typeface="Roboto"/>
            </a:rPr>
            <a:t>Many people without OCD have distressing thoughts or repetitive behaviors. However, these do not typically disrupt daily life. </a:t>
          </a:r>
        </a:p>
        <a:p>
          <a:r>
            <a:rPr lang="en-US" sz="1600" dirty="0" smtClean="0">
              <a:solidFill>
                <a:srgbClr val="444444"/>
              </a:solidFill>
              <a:latin typeface="Roboto"/>
            </a:rPr>
            <a:t>For people with OCD, thoughts are persistent and intrusive, and behaviors are rigid.</a:t>
          </a:r>
        </a:p>
        <a:p>
          <a:endParaRPr lang="en-US" sz="1600" dirty="0" smtClean="0">
            <a:solidFill>
              <a:srgbClr val="444444"/>
            </a:solidFill>
            <a:latin typeface="Roboto"/>
          </a:endParaRPr>
        </a:p>
        <a:p>
          <a:r>
            <a:rPr lang="en-US" sz="1600" dirty="0" smtClean="0">
              <a:solidFill>
                <a:srgbClr val="444444"/>
              </a:solidFill>
              <a:latin typeface="Roboto"/>
            </a:rPr>
            <a:t> </a:t>
          </a:r>
        </a:p>
        <a:p>
          <a:r>
            <a:rPr lang="en-US" sz="1600" dirty="0" smtClean="0">
              <a:solidFill>
                <a:srgbClr val="444444"/>
              </a:solidFill>
              <a:latin typeface="Roboto"/>
            </a:rPr>
            <a:t>Many people with OCD know or suspect their obsessional thoughts are not realistic; others may think they could be true. Even if they know their obsessional thoughts are not realistic, people with OCD have difficulty disengaging from the obsessive thoughts or stopping the compulsive actions.</a:t>
          </a:r>
        </a:p>
      </dgm:t>
    </dgm:pt>
    <dgm:pt modelId="{DB809FCA-C9B6-4B08-850E-0AF998B7B154}" type="parTrans" cxnId="{BE0354A4-4239-41B2-96FD-6E7EDBA290EF}">
      <dgm:prSet/>
      <dgm:spPr/>
      <dgm:t>
        <a:bodyPr/>
        <a:lstStyle/>
        <a:p>
          <a:endParaRPr lang="en-US"/>
        </a:p>
      </dgm:t>
    </dgm:pt>
    <dgm:pt modelId="{7C80AEBB-EB9B-4077-AF45-BAC780A4B9D9}" type="sibTrans" cxnId="{BE0354A4-4239-41B2-96FD-6E7EDBA290EF}">
      <dgm:prSet/>
      <dgm:spPr/>
      <dgm:t>
        <a:bodyPr/>
        <a:lstStyle/>
        <a:p>
          <a:endParaRPr lang="en-US"/>
        </a:p>
      </dgm:t>
    </dgm:pt>
    <dgm:pt modelId="{97741DA9-C962-4EBE-8AE1-6463CF7959B4}">
      <dgm:prSet/>
      <dgm:spPr/>
      <dgm:t>
        <a:bodyPr/>
        <a:lstStyle/>
        <a:p>
          <a:endParaRPr lang="en-US" dirty="0" smtClean="0">
            <a:solidFill>
              <a:srgbClr val="444444"/>
            </a:solidFill>
            <a:latin typeface="Roboto"/>
          </a:endParaRPr>
        </a:p>
      </dgm:t>
    </dgm:pt>
    <dgm:pt modelId="{EFEE6114-1ED5-4882-B240-62027E7126DB}" type="parTrans" cxnId="{8D6BBB3C-9373-4019-809B-A65A99E01D26}">
      <dgm:prSet/>
      <dgm:spPr/>
      <dgm:t>
        <a:bodyPr/>
        <a:lstStyle/>
        <a:p>
          <a:endParaRPr lang="en-US"/>
        </a:p>
      </dgm:t>
    </dgm:pt>
    <dgm:pt modelId="{25E5B04C-AA71-4CFD-BCB2-10300774188B}" type="sibTrans" cxnId="{8D6BBB3C-9373-4019-809B-A65A99E01D26}">
      <dgm:prSet/>
      <dgm:spPr/>
      <dgm:t>
        <a:bodyPr/>
        <a:lstStyle/>
        <a:p>
          <a:endParaRPr lang="en-US"/>
        </a:p>
      </dgm:t>
    </dgm:pt>
    <dgm:pt modelId="{CFA51172-2C6C-4E10-B075-7C4502670AB3}" type="pres">
      <dgm:prSet presAssocID="{7BEC729A-42A2-4F31-97BC-63B858E0AD10}" presName="vert0" presStyleCnt="0">
        <dgm:presLayoutVars>
          <dgm:dir/>
          <dgm:animOne val="branch"/>
          <dgm:animLvl val="lvl"/>
        </dgm:presLayoutVars>
      </dgm:prSet>
      <dgm:spPr/>
      <dgm:t>
        <a:bodyPr/>
        <a:lstStyle/>
        <a:p>
          <a:endParaRPr lang="en-US"/>
        </a:p>
      </dgm:t>
    </dgm:pt>
    <dgm:pt modelId="{2E7B695E-0A8A-4432-8D45-81DC1F8B2D51}" type="pres">
      <dgm:prSet presAssocID="{C4AD89DD-60C4-4B97-8229-2D9C3158E72E}" presName="thickLine" presStyleLbl="alignNode1" presStyleIdx="0" presStyleCnt="3"/>
      <dgm:spPr/>
    </dgm:pt>
    <dgm:pt modelId="{647B32DB-B046-4306-B4B8-2CEDC7C48C4F}" type="pres">
      <dgm:prSet presAssocID="{C4AD89DD-60C4-4B97-8229-2D9C3158E72E}" presName="horz1" presStyleCnt="0"/>
      <dgm:spPr/>
    </dgm:pt>
    <dgm:pt modelId="{C796A923-E2C3-4811-B8BB-07E327AA2EA3}" type="pres">
      <dgm:prSet presAssocID="{C4AD89DD-60C4-4B97-8229-2D9C3158E72E}" presName="tx1" presStyleLbl="revTx" presStyleIdx="0" presStyleCnt="3"/>
      <dgm:spPr/>
      <dgm:t>
        <a:bodyPr/>
        <a:lstStyle/>
        <a:p>
          <a:endParaRPr lang="en-US"/>
        </a:p>
      </dgm:t>
    </dgm:pt>
    <dgm:pt modelId="{11DD999A-F95E-4D74-852C-C34370D8BA93}" type="pres">
      <dgm:prSet presAssocID="{C4AD89DD-60C4-4B97-8229-2D9C3158E72E}" presName="vert1" presStyleCnt="0"/>
      <dgm:spPr/>
    </dgm:pt>
    <dgm:pt modelId="{49D0C6B5-CACD-43C9-B877-2847078654E0}" type="pres">
      <dgm:prSet presAssocID="{85653237-E298-4B8B-B3A0-8BE14A55210F}" presName="thickLine" presStyleLbl="alignNode1" presStyleIdx="1" presStyleCnt="3"/>
      <dgm:spPr/>
    </dgm:pt>
    <dgm:pt modelId="{10B4651D-D3C2-4C41-B842-3BB1FB3A1A4B}" type="pres">
      <dgm:prSet presAssocID="{85653237-E298-4B8B-B3A0-8BE14A55210F}" presName="horz1" presStyleCnt="0"/>
      <dgm:spPr/>
    </dgm:pt>
    <dgm:pt modelId="{8F3779DB-38F3-4243-BD17-28ED084F27C0}" type="pres">
      <dgm:prSet presAssocID="{85653237-E298-4B8B-B3A0-8BE14A55210F}" presName="tx1" presStyleLbl="revTx" presStyleIdx="1" presStyleCnt="3" custScaleY="106521"/>
      <dgm:spPr/>
      <dgm:t>
        <a:bodyPr/>
        <a:lstStyle/>
        <a:p>
          <a:endParaRPr lang="en-US"/>
        </a:p>
      </dgm:t>
    </dgm:pt>
    <dgm:pt modelId="{CC2596F2-0F03-4690-B66B-07458915E98C}" type="pres">
      <dgm:prSet presAssocID="{85653237-E298-4B8B-B3A0-8BE14A55210F}" presName="vert1" presStyleCnt="0"/>
      <dgm:spPr/>
    </dgm:pt>
    <dgm:pt modelId="{CF7EF762-CE54-4326-8236-F2B3D0E57847}" type="pres">
      <dgm:prSet presAssocID="{97741DA9-C962-4EBE-8AE1-6463CF7959B4}" presName="thickLine" presStyleLbl="alignNode1" presStyleIdx="2" presStyleCnt="3"/>
      <dgm:spPr/>
    </dgm:pt>
    <dgm:pt modelId="{5F422807-1214-479F-947D-A8BB1BA8DBB5}" type="pres">
      <dgm:prSet presAssocID="{97741DA9-C962-4EBE-8AE1-6463CF7959B4}" presName="horz1" presStyleCnt="0"/>
      <dgm:spPr/>
    </dgm:pt>
    <dgm:pt modelId="{5634B90F-BAB9-4DF6-9E57-0332BFC1B55B}" type="pres">
      <dgm:prSet presAssocID="{97741DA9-C962-4EBE-8AE1-6463CF7959B4}" presName="tx1" presStyleLbl="revTx" presStyleIdx="2" presStyleCnt="3"/>
      <dgm:spPr/>
      <dgm:t>
        <a:bodyPr/>
        <a:lstStyle/>
        <a:p>
          <a:endParaRPr lang="en-US"/>
        </a:p>
      </dgm:t>
    </dgm:pt>
    <dgm:pt modelId="{F52AB363-0A52-4F22-85D1-0E882E2F55DC}" type="pres">
      <dgm:prSet presAssocID="{97741DA9-C962-4EBE-8AE1-6463CF7959B4}" presName="vert1" presStyleCnt="0"/>
      <dgm:spPr/>
    </dgm:pt>
  </dgm:ptLst>
  <dgm:cxnLst>
    <dgm:cxn modelId="{FF40F3D7-6265-427C-B9F7-A4CC056ADEFD}" type="presOf" srcId="{C4AD89DD-60C4-4B97-8229-2D9C3158E72E}" destId="{C796A923-E2C3-4811-B8BB-07E327AA2EA3}" srcOrd="0" destOrd="0" presId="urn:microsoft.com/office/officeart/2008/layout/LinedList"/>
    <dgm:cxn modelId="{670F2722-BD4C-47C0-A114-7BAE3A5FE085}" type="presOf" srcId="{7BEC729A-42A2-4F31-97BC-63B858E0AD10}" destId="{CFA51172-2C6C-4E10-B075-7C4502670AB3}" srcOrd="0" destOrd="0" presId="urn:microsoft.com/office/officeart/2008/layout/LinedList"/>
    <dgm:cxn modelId="{8D6BBB3C-9373-4019-809B-A65A99E01D26}" srcId="{7BEC729A-42A2-4F31-97BC-63B858E0AD10}" destId="{97741DA9-C962-4EBE-8AE1-6463CF7959B4}" srcOrd="2" destOrd="0" parTransId="{EFEE6114-1ED5-4882-B240-62027E7126DB}" sibTransId="{25E5B04C-AA71-4CFD-BCB2-10300774188B}"/>
    <dgm:cxn modelId="{143BEBC9-AAB7-449A-9151-4D8D0F0D2E67}" type="presOf" srcId="{97741DA9-C962-4EBE-8AE1-6463CF7959B4}" destId="{5634B90F-BAB9-4DF6-9E57-0332BFC1B55B}" srcOrd="0" destOrd="0" presId="urn:microsoft.com/office/officeart/2008/layout/LinedList"/>
    <dgm:cxn modelId="{B9A540C5-498B-4D6B-BFE9-3E0C9E9DBABB}" srcId="{7BEC729A-42A2-4F31-97BC-63B858E0AD10}" destId="{C4AD89DD-60C4-4B97-8229-2D9C3158E72E}" srcOrd="0" destOrd="0" parTransId="{9E34F6C9-DEAB-4796-A8B0-119062115877}" sibTransId="{02A6A9AE-A66F-42C8-B0CB-8893E0F36BAB}"/>
    <dgm:cxn modelId="{BE0354A4-4239-41B2-96FD-6E7EDBA290EF}" srcId="{7BEC729A-42A2-4F31-97BC-63B858E0AD10}" destId="{85653237-E298-4B8B-B3A0-8BE14A55210F}" srcOrd="1" destOrd="0" parTransId="{DB809FCA-C9B6-4B08-850E-0AF998B7B154}" sibTransId="{7C80AEBB-EB9B-4077-AF45-BAC780A4B9D9}"/>
    <dgm:cxn modelId="{55D4A2C1-AF44-4273-8268-DBD3D8C0F2E3}" type="presOf" srcId="{85653237-E298-4B8B-B3A0-8BE14A55210F}" destId="{8F3779DB-38F3-4243-BD17-28ED084F27C0}" srcOrd="0" destOrd="0" presId="urn:microsoft.com/office/officeart/2008/layout/LinedList"/>
    <dgm:cxn modelId="{9D1FFDE4-1119-4E7B-9313-6DBA91BBAD2A}" type="presParOf" srcId="{CFA51172-2C6C-4E10-B075-7C4502670AB3}" destId="{2E7B695E-0A8A-4432-8D45-81DC1F8B2D51}" srcOrd="0" destOrd="0" presId="urn:microsoft.com/office/officeart/2008/layout/LinedList"/>
    <dgm:cxn modelId="{9E0D63F4-68BE-452B-86E9-4317F825CD3E}" type="presParOf" srcId="{CFA51172-2C6C-4E10-B075-7C4502670AB3}" destId="{647B32DB-B046-4306-B4B8-2CEDC7C48C4F}" srcOrd="1" destOrd="0" presId="urn:microsoft.com/office/officeart/2008/layout/LinedList"/>
    <dgm:cxn modelId="{3EEF7A3F-08E2-4EBB-B4AC-8655D4237E85}" type="presParOf" srcId="{647B32DB-B046-4306-B4B8-2CEDC7C48C4F}" destId="{C796A923-E2C3-4811-B8BB-07E327AA2EA3}" srcOrd="0" destOrd="0" presId="urn:microsoft.com/office/officeart/2008/layout/LinedList"/>
    <dgm:cxn modelId="{A0C1D3B0-F995-42C8-81FD-EE09BDB8FF77}" type="presParOf" srcId="{647B32DB-B046-4306-B4B8-2CEDC7C48C4F}" destId="{11DD999A-F95E-4D74-852C-C34370D8BA93}" srcOrd="1" destOrd="0" presId="urn:microsoft.com/office/officeart/2008/layout/LinedList"/>
    <dgm:cxn modelId="{19ABF70F-9ADD-46AA-BDC5-734A4EE1E84A}" type="presParOf" srcId="{CFA51172-2C6C-4E10-B075-7C4502670AB3}" destId="{49D0C6B5-CACD-43C9-B877-2847078654E0}" srcOrd="2" destOrd="0" presId="urn:microsoft.com/office/officeart/2008/layout/LinedList"/>
    <dgm:cxn modelId="{D14CA749-2308-4907-913B-9A150894CEC8}" type="presParOf" srcId="{CFA51172-2C6C-4E10-B075-7C4502670AB3}" destId="{10B4651D-D3C2-4C41-B842-3BB1FB3A1A4B}" srcOrd="3" destOrd="0" presId="urn:microsoft.com/office/officeart/2008/layout/LinedList"/>
    <dgm:cxn modelId="{8E3E0826-BB19-4C4F-871B-62725E05DD25}" type="presParOf" srcId="{10B4651D-D3C2-4C41-B842-3BB1FB3A1A4B}" destId="{8F3779DB-38F3-4243-BD17-28ED084F27C0}" srcOrd="0" destOrd="0" presId="urn:microsoft.com/office/officeart/2008/layout/LinedList"/>
    <dgm:cxn modelId="{03D6EF6F-AFDA-4193-8941-42263F8221A4}" type="presParOf" srcId="{10B4651D-D3C2-4C41-B842-3BB1FB3A1A4B}" destId="{CC2596F2-0F03-4690-B66B-07458915E98C}" srcOrd="1" destOrd="0" presId="urn:microsoft.com/office/officeart/2008/layout/LinedList"/>
    <dgm:cxn modelId="{2F52CADC-E82F-4BD0-A7A1-2918E4838B91}" type="presParOf" srcId="{CFA51172-2C6C-4E10-B075-7C4502670AB3}" destId="{CF7EF762-CE54-4326-8236-F2B3D0E57847}" srcOrd="4" destOrd="0" presId="urn:microsoft.com/office/officeart/2008/layout/LinedList"/>
    <dgm:cxn modelId="{6EABADA8-0E3B-4950-A2A8-7C0DB9F8DDFF}" type="presParOf" srcId="{CFA51172-2C6C-4E10-B075-7C4502670AB3}" destId="{5F422807-1214-479F-947D-A8BB1BA8DBB5}" srcOrd="5" destOrd="0" presId="urn:microsoft.com/office/officeart/2008/layout/LinedList"/>
    <dgm:cxn modelId="{746C9977-1B6C-4CE7-9A74-4A32CDE2D6DE}" type="presParOf" srcId="{5F422807-1214-479F-947D-A8BB1BA8DBB5}" destId="{5634B90F-BAB9-4DF6-9E57-0332BFC1B55B}" srcOrd="0" destOrd="0" presId="urn:microsoft.com/office/officeart/2008/layout/LinedList"/>
    <dgm:cxn modelId="{1C45122E-8AE2-422A-8137-32F523874699}" type="presParOf" srcId="{5F422807-1214-479F-947D-A8BB1BA8DBB5}" destId="{F52AB363-0A52-4F22-85D1-0E882E2F55D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5A7592D4-FA80-4A48-8545-C4F0A60648F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789C893-A20D-47D2-9720-788CC8A9A731}">
      <dgm:prSet/>
      <dgm:spPr/>
      <dgm:t>
        <a:bodyPr/>
        <a:lstStyle/>
        <a:p>
          <a:r>
            <a:rPr lang="en-US" dirty="0" smtClean="0">
              <a:latin typeface="+mn-lt"/>
              <a:cs typeface="Times New Roman" panose="02020603050405020304" pitchFamily="18" charset="0"/>
            </a:rPr>
            <a:t>Directly experience, witness traumatic events or learn that something bad happened with family member or loved one</a:t>
          </a:r>
        </a:p>
      </dgm:t>
    </dgm:pt>
    <dgm:pt modelId="{4F6EADDB-6906-4AED-B8DA-7AEDDBF90133}" type="parTrans" cxnId="{31CB3045-E176-4217-A784-499A5C3AE11D}">
      <dgm:prSet/>
      <dgm:spPr/>
      <dgm:t>
        <a:bodyPr/>
        <a:lstStyle/>
        <a:p>
          <a:endParaRPr lang="en-US"/>
        </a:p>
      </dgm:t>
    </dgm:pt>
    <dgm:pt modelId="{6577F3C9-49B2-433B-AA83-685918ADC3F3}" type="sibTrans" cxnId="{31CB3045-E176-4217-A784-499A5C3AE11D}">
      <dgm:prSet/>
      <dgm:spPr/>
      <dgm:t>
        <a:bodyPr/>
        <a:lstStyle/>
        <a:p>
          <a:endParaRPr lang="en-US"/>
        </a:p>
      </dgm:t>
    </dgm:pt>
    <dgm:pt modelId="{31F2E896-D597-4360-9DF8-DEB257F595AA}" type="pres">
      <dgm:prSet presAssocID="{5A7592D4-FA80-4A48-8545-C4F0A60648FB}" presName="vert0" presStyleCnt="0">
        <dgm:presLayoutVars>
          <dgm:dir/>
          <dgm:animOne val="branch"/>
          <dgm:animLvl val="lvl"/>
        </dgm:presLayoutVars>
      </dgm:prSet>
      <dgm:spPr/>
      <dgm:t>
        <a:bodyPr/>
        <a:lstStyle/>
        <a:p>
          <a:endParaRPr lang="en-US"/>
        </a:p>
      </dgm:t>
    </dgm:pt>
    <dgm:pt modelId="{F887E332-99D3-42C6-BE48-CC1924584BB6}" type="pres">
      <dgm:prSet presAssocID="{5789C893-A20D-47D2-9720-788CC8A9A731}" presName="thickLine" presStyleLbl="alignNode1" presStyleIdx="0" presStyleCnt="1"/>
      <dgm:spPr/>
    </dgm:pt>
    <dgm:pt modelId="{EA812E62-CD54-4AE3-99D7-426AFC0D9FFC}" type="pres">
      <dgm:prSet presAssocID="{5789C893-A20D-47D2-9720-788CC8A9A731}" presName="horz1" presStyleCnt="0"/>
      <dgm:spPr/>
    </dgm:pt>
    <dgm:pt modelId="{EFBAEC33-235B-47C9-B2CC-1339FBD3A815}" type="pres">
      <dgm:prSet presAssocID="{5789C893-A20D-47D2-9720-788CC8A9A731}" presName="tx1" presStyleLbl="revTx" presStyleIdx="0" presStyleCnt="1"/>
      <dgm:spPr/>
      <dgm:t>
        <a:bodyPr/>
        <a:lstStyle/>
        <a:p>
          <a:endParaRPr lang="en-US"/>
        </a:p>
      </dgm:t>
    </dgm:pt>
    <dgm:pt modelId="{F48F73A6-A263-4B3A-BD91-FA95E9870429}" type="pres">
      <dgm:prSet presAssocID="{5789C893-A20D-47D2-9720-788CC8A9A731}" presName="vert1" presStyleCnt="0"/>
      <dgm:spPr/>
    </dgm:pt>
  </dgm:ptLst>
  <dgm:cxnLst>
    <dgm:cxn modelId="{31CB3045-E176-4217-A784-499A5C3AE11D}" srcId="{5A7592D4-FA80-4A48-8545-C4F0A60648FB}" destId="{5789C893-A20D-47D2-9720-788CC8A9A731}" srcOrd="0" destOrd="0" parTransId="{4F6EADDB-6906-4AED-B8DA-7AEDDBF90133}" sibTransId="{6577F3C9-49B2-433B-AA83-685918ADC3F3}"/>
    <dgm:cxn modelId="{5FBD9110-1502-42D2-B55D-23ACAA4CC899}" type="presOf" srcId="{5A7592D4-FA80-4A48-8545-C4F0A60648FB}" destId="{31F2E896-D597-4360-9DF8-DEB257F595AA}" srcOrd="0" destOrd="0" presId="urn:microsoft.com/office/officeart/2008/layout/LinedList"/>
    <dgm:cxn modelId="{1EF39DC0-714D-4EB1-9C6E-3D0AA18F0A95}" type="presOf" srcId="{5789C893-A20D-47D2-9720-788CC8A9A731}" destId="{EFBAEC33-235B-47C9-B2CC-1339FBD3A815}" srcOrd="0" destOrd="0" presId="urn:microsoft.com/office/officeart/2008/layout/LinedList"/>
    <dgm:cxn modelId="{27800ABD-0059-4FB9-A9F1-6C0B6B01F873}" type="presParOf" srcId="{31F2E896-D597-4360-9DF8-DEB257F595AA}" destId="{F887E332-99D3-42C6-BE48-CC1924584BB6}" srcOrd="0" destOrd="0" presId="urn:microsoft.com/office/officeart/2008/layout/LinedList"/>
    <dgm:cxn modelId="{FB466E49-0E21-425B-A240-8FBB93C2855E}" type="presParOf" srcId="{31F2E896-D597-4360-9DF8-DEB257F595AA}" destId="{EA812E62-CD54-4AE3-99D7-426AFC0D9FFC}" srcOrd="1" destOrd="0" presId="urn:microsoft.com/office/officeart/2008/layout/LinedList"/>
    <dgm:cxn modelId="{82C5ACAD-EDF2-4466-856A-7224DF370BED}" type="presParOf" srcId="{EA812E62-CD54-4AE3-99D7-426AFC0D9FFC}" destId="{EFBAEC33-235B-47C9-B2CC-1339FBD3A815}" srcOrd="0" destOrd="0" presId="urn:microsoft.com/office/officeart/2008/layout/LinedList"/>
    <dgm:cxn modelId="{C32C2744-F84F-4138-AB29-56950BF53373}" type="presParOf" srcId="{EA812E62-CD54-4AE3-99D7-426AFC0D9FFC}" destId="{F48F73A6-A263-4B3A-BD91-FA95E987042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55AF938-E6D4-47DC-8629-1224288773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775F74-98EE-48B2-B9E4-2EACD302E776}">
      <dgm:prSet phldrT="[Text]"/>
      <dgm:spPr>
        <a:solidFill>
          <a:srgbClr val="00CC99"/>
        </a:solidFill>
      </dgm:spPr>
      <dgm:t>
        <a:bodyPr/>
        <a:lstStyle/>
        <a:p>
          <a:pPr algn="ctr"/>
          <a:r>
            <a:rPr lang="en-US" b="1" dirty="0" smtClean="0">
              <a:latin typeface="Arial Rounded MT Bold" panose="020F0704030504030204" pitchFamily="34" charset="0"/>
              <a:ea typeface="Times New Roman"/>
              <a:cs typeface="Times New Roman"/>
              <a:sym typeface="Times New Roman"/>
            </a:rPr>
            <a:t>Post-Traumatic Stress Disorder (PTSD)</a:t>
          </a:r>
          <a:endParaRPr lang="en-US" dirty="0">
            <a:latin typeface="Arial Rounded MT Bold" panose="020F0704030504030204" pitchFamily="34" charset="0"/>
          </a:endParaRPr>
        </a:p>
      </dgm:t>
    </dgm:pt>
    <dgm:pt modelId="{93F1D0F7-1DBC-44FE-BA8E-8C648AD9D7E7}" type="parTrans" cxnId="{4A51CF77-718A-4839-B7C1-0877DDB1109A}">
      <dgm:prSet/>
      <dgm:spPr/>
      <dgm:t>
        <a:bodyPr/>
        <a:lstStyle/>
        <a:p>
          <a:endParaRPr lang="en-US"/>
        </a:p>
      </dgm:t>
    </dgm:pt>
    <dgm:pt modelId="{FB925377-0FED-4BDA-AF64-6CE211A71676}" type="sibTrans" cxnId="{4A51CF77-718A-4839-B7C1-0877DDB1109A}">
      <dgm:prSet/>
      <dgm:spPr/>
      <dgm:t>
        <a:bodyPr/>
        <a:lstStyle/>
        <a:p>
          <a:endParaRPr lang="en-US"/>
        </a:p>
      </dgm:t>
    </dgm:pt>
    <dgm:pt modelId="{E399986D-0C1F-4856-9A77-7F07E0DDE5E2}" type="pres">
      <dgm:prSet presAssocID="{F55AF938-E6D4-47DC-8629-1224288773D6}" presName="linear" presStyleCnt="0">
        <dgm:presLayoutVars>
          <dgm:animLvl val="lvl"/>
          <dgm:resizeHandles val="exact"/>
        </dgm:presLayoutVars>
      </dgm:prSet>
      <dgm:spPr/>
      <dgm:t>
        <a:bodyPr/>
        <a:lstStyle/>
        <a:p>
          <a:endParaRPr lang="en-US"/>
        </a:p>
      </dgm:t>
    </dgm:pt>
    <dgm:pt modelId="{883BECA9-BFFF-4741-84FA-D0633C025FF4}" type="pres">
      <dgm:prSet presAssocID="{58775F74-98EE-48B2-B9E4-2EACD302E776}" presName="parentText" presStyleLbl="node1" presStyleIdx="0" presStyleCnt="1">
        <dgm:presLayoutVars>
          <dgm:chMax val="0"/>
          <dgm:bulletEnabled val="1"/>
        </dgm:presLayoutVars>
      </dgm:prSet>
      <dgm:spPr/>
      <dgm:t>
        <a:bodyPr/>
        <a:lstStyle/>
        <a:p>
          <a:endParaRPr lang="en-US"/>
        </a:p>
      </dgm:t>
    </dgm:pt>
  </dgm:ptLst>
  <dgm:cxnLst>
    <dgm:cxn modelId="{4A51CF77-718A-4839-B7C1-0877DDB1109A}" srcId="{F55AF938-E6D4-47DC-8629-1224288773D6}" destId="{58775F74-98EE-48B2-B9E4-2EACD302E776}" srcOrd="0" destOrd="0" parTransId="{93F1D0F7-1DBC-44FE-BA8E-8C648AD9D7E7}" sibTransId="{FB925377-0FED-4BDA-AF64-6CE211A71676}"/>
    <dgm:cxn modelId="{13F10EF9-2AC5-4A49-B747-9CA257D5FF1D}" type="presOf" srcId="{58775F74-98EE-48B2-B9E4-2EACD302E776}" destId="{883BECA9-BFFF-4741-84FA-D0633C025FF4}" srcOrd="0" destOrd="0" presId="urn:microsoft.com/office/officeart/2005/8/layout/vList2"/>
    <dgm:cxn modelId="{EF47DC79-6629-454C-9AD1-F6DF12636FAE}" type="presOf" srcId="{F55AF938-E6D4-47DC-8629-1224288773D6}" destId="{E399986D-0C1F-4856-9A77-7F07E0DDE5E2}" srcOrd="0" destOrd="0" presId="urn:microsoft.com/office/officeart/2005/8/layout/vList2"/>
    <dgm:cxn modelId="{7DE82C1E-DA0E-457B-B241-BCE0F54E3AF9}" type="presParOf" srcId="{E399986D-0C1F-4856-9A77-7F07E0DDE5E2}" destId="{883BECA9-BFFF-4741-84FA-D0633C025FF4}"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6BF0CCC-C8FA-4BFE-B46D-0B0D75C8F03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0D25727-5518-4B17-A64C-04BA1C2DB398}">
      <dgm:prSet phldrT="[Text]" custT="1"/>
      <dgm:spPr>
        <a:solidFill>
          <a:srgbClr val="FFFF66"/>
        </a:solidFill>
      </dgm:spPr>
      <dgm:t>
        <a:bodyPr/>
        <a:lstStyle/>
        <a:p>
          <a:r>
            <a:rPr lang="en-US" sz="1600" b="0" dirty="0" smtClean="0">
              <a:solidFill>
                <a:schemeClr val="tx1"/>
              </a:solidFill>
              <a:latin typeface="+mn-lt"/>
              <a:cs typeface="Times New Roman" panose="02020603050405020304" pitchFamily="18" charset="0"/>
            </a:rPr>
            <a:t>A disorder that develops in some people who have experienced a shocking, scary, or dangerous event.</a:t>
          </a:r>
          <a:endParaRPr lang="en-US" sz="1600" dirty="0">
            <a:solidFill>
              <a:schemeClr val="tx1"/>
            </a:solidFill>
          </a:endParaRPr>
        </a:p>
      </dgm:t>
    </dgm:pt>
    <dgm:pt modelId="{FDDA8FC9-BE23-4BFD-B12D-1FD6D63971E7}" type="parTrans" cxnId="{5D0D8053-75DB-4BA5-8FED-0504D7AF883B}">
      <dgm:prSet/>
      <dgm:spPr/>
      <dgm:t>
        <a:bodyPr/>
        <a:lstStyle/>
        <a:p>
          <a:endParaRPr lang="en-US"/>
        </a:p>
      </dgm:t>
    </dgm:pt>
    <dgm:pt modelId="{B0ADB9DC-D6C3-4685-A410-035B51725862}" type="sibTrans" cxnId="{5D0D8053-75DB-4BA5-8FED-0504D7AF883B}">
      <dgm:prSet/>
      <dgm:spPr/>
      <dgm:t>
        <a:bodyPr/>
        <a:lstStyle/>
        <a:p>
          <a:endParaRPr lang="en-US"/>
        </a:p>
      </dgm:t>
    </dgm:pt>
    <dgm:pt modelId="{EE22D5FE-9799-43A3-8EB8-EACCAC86E82A}" type="pres">
      <dgm:prSet presAssocID="{16BF0CCC-C8FA-4BFE-B46D-0B0D75C8F03E}" presName="linear" presStyleCnt="0">
        <dgm:presLayoutVars>
          <dgm:animLvl val="lvl"/>
          <dgm:resizeHandles val="exact"/>
        </dgm:presLayoutVars>
      </dgm:prSet>
      <dgm:spPr/>
      <dgm:t>
        <a:bodyPr/>
        <a:lstStyle/>
        <a:p>
          <a:endParaRPr lang="en-US"/>
        </a:p>
      </dgm:t>
    </dgm:pt>
    <dgm:pt modelId="{4243CA06-A2EC-4039-A9E1-F342F9E97D9E}" type="pres">
      <dgm:prSet presAssocID="{60D25727-5518-4B17-A64C-04BA1C2DB398}" presName="parentText" presStyleLbl="node1" presStyleIdx="0" presStyleCnt="1">
        <dgm:presLayoutVars>
          <dgm:chMax val="0"/>
          <dgm:bulletEnabled val="1"/>
        </dgm:presLayoutVars>
      </dgm:prSet>
      <dgm:spPr/>
      <dgm:t>
        <a:bodyPr/>
        <a:lstStyle/>
        <a:p>
          <a:endParaRPr lang="en-US"/>
        </a:p>
      </dgm:t>
    </dgm:pt>
  </dgm:ptLst>
  <dgm:cxnLst>
    <dgm:cxn modelId="{5D0D8053-75DB-4BA5-8FED-0504D7AF883B}" srcId="{16BF0CCC-C8FA-4BFE-B46D-0B0D75C8F03E}" destId="{60D25727-5518-4B17-A64C-04BA1C2DB398}" srcOrd="0" destOrd="0" parTransId="{FDDA8FC9-BE23-4BFD-B12D-1FD6D63971E7}" sibTransId="{B0ADB9DC-D6C3-4685-A410-035B51725862}"/>
    <dgm:cxn modelId="{81A0EBD2-D4F0-4678-AA81-5546D583A9E7}" type="presOf" srcId="{60D25727-5518-4B17-A64C-04BA1C2DB398}" destId="{4243CA06-A2EC-4039-A9E1-F342F9E97D9E}" srcOrd="0" destOrd="0" presId="urn:microsoft.com/office/officeart/2005/8/layout/vList2"/>
    <dgm:cxn modelId="{CE22D22F-142C-4DCF-A3C0-411B70028E9D}" type="presOf" srcId="{16BF0CCC-C8FA-4BFE-B46D-0B0D75C8F03E}" destId="{EE22D5FE-9799-43A3-8EB8-EACCAC86E82A}" srcOrd="0" destOrd="0" presId="urn:microsoft.com/office/officeart/2005/8/layout/vList2"/>
    <dgm:cxn modelId="{F7BC27AA-920E-405A-8EBA-9DAE012A97C9}" type="presParOf" srcId="{EE22D5FE-9799-43A3-8EB8-EACCAC86E82A}" destId="{4243CA06-A2EC-4039-A9E1-F342F9E97D9E}"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4761874-C509-4836-B1C9-80A225DE457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B263987-9880-4E08-9D8C-350F82EB17B4}">
      <dgm:prSet/>
      <dgm:spPr/>
      <dgm:t>
        <a:bodyPr/>
        <a:lstStyle/>
        <a:p>
          <a:r>
            <a:rPr lang="en-US" b="1" smtClean="0">
              <a:solidFill>
                <a:schemeClr val="tx1"/>
              </a:solidFill>
              <a:latin typeface="+mn-lt"/>
              <a:cs typeface="Times New Roman" panose="02020603050405020304" pitchFamily="18" charset="0"/>
            </a:rPr>
            <a:t>Irritability or anger outburst</a:t>
          </a:r>
          <a:endParaRPr lang="en-US" b="1">
            <a:solidFill>
              <a:schemeClr val="tx1"/>
            </a:solidFill>
          </a:endParaRPr>
        </a:p>
      </dgm:t>
    </dgm:pt>
    <dgm:pt modelId="{E3573467-E994-46B6-B892-DA574559F5F1}" type="parTrans" cxnId="{CEF36BAF-F801-4824-88F3-FCFDD2319034}">
      <dgm:prSet/>
      <dgm:spPr/>
      <dgm:t>
        <a:bodyPr/>
        <a:lstStyle/>
        <a:p>
          <a:endParaRPr lang="en-US" b="1">
            <a:solidFill>
              <a:schemeClr val="tx1"/>
            </a:solidFill>
          </a:endParaRPr>
        </a:p>
      </dgm:t>
    </dgm:pt>
    <dgm:pt modelId="{2A20D079-90E9-4CBE-93FF-6123E9C90D72}" type="sibTrans" cxnId="{CEF36BAF-F801-4824-88F3-FCFDD2319034}">
      <dgm:prSet/>
      <dgm:spPr/>
      <dgm:t>
        <a:bodyPr/>
        <a:lstStyle/>
        <a:p>
          <a:endParaRPr lang="en-US" b="1">
            <a:solidFill>
              <a:schemeClr val="tx1"/>
            </a:solidFill>
          </a:endParaRPr>
        </a:p>
      </dgm:t>
    </dgm:pt>
    <dgm:pt modelId="{5F566BEA-573D-4DCA-953A-41F47AD5CAA0}">
      <dgm:prSet/>
      <dgm:spPr/>
      <dgm:t>
        <a:bodyPr/>
        <a:lstStyle/>
        <a:p>
          <a:r>
            <a:rPr lang="en-US" b="1" dirty="0" smtClean="0">
              <a:solidFill>
                <a:schemeClr val="tx1"/>
              </a:solidFill>
              <a:latin typeface="+mn-lt"/>
              <a:cs typeface="Times New Roman" panose="02020603050405020304" pitchFamily="18" charset="0"/>
            </a:rPr>
            <a:t>Poor concentration</a:t>
          </a:r>
          <a:endParaRPr lang="en-US" b="1" dirty="0">
            <a:solidFill>
              <a:schemeClr val="tx1"/>
            </a:solidFill>
            <a:latin typeface="+mn-lt"/>
            <a:cs typeface="Times New Roman" panose="02020603050405020304" pitchFamily="18" charset="0"/>
          </a:endParaRPr>
        </a:p>
      </dgm:t>
    </dgm:pt>
    <dgm:pt modelId="{6162F3A7-6B3C-42A1-A4A0-B85F54FBE1B3}" type="parTrans" cxnId="{EA01D7DC-EBF9-4B57-BA31-0E69600DDC40}">
      <dgm:prSet/>
      <dgm:spPr/>
      <dgm:t>
        <a:bodyPr/>
        <a:lstStyle/>
        <a:p>
          <a:endParaRPr lang="en-US" b="1">
            <a:solidFill>
              <a:schemeClr val="tx1"/>
            </a:solidFill>
          </a:endParaRPr>
        </a:p>
      </dgm:t>
    </dgm:pt>
    <dgm:pt modelId="{F6C5968F-75CE-4C4B-BA85-8E6C617CC294}" type="sibTrans" cxnId="{EA01D7DC-EBF9-4B57-BA31-0E69600DDC40}">
      <dgm:prSet/>
      <dgm:spPr/>
      <dgm:t>
        <a:bodyPr/>
        <a:lstStyle/>
        <a:p>
          <a:endParaRPr lang="en-US" b="1">
            <a:solidFill>
              <a:schemeClr val="tx1"/>
            </a:solidFill>
          </a:endParaRPr>
        </a:p>
      </dgm:t>
    </dgm:pt>
    <dgm:pt modelId="{767B862F-F254-44B3-8D01-EA55A5B4075E}">
      <dgm:prSet/>
      <dgm:spPr/>
      <dgm:t>
        <a:bodyPr/>
        <a:lstStyle/>
        <a:p>
          <a:r>
            <a:rPr lang="en-US" b="1" dirty="0" smtClean="0">
              <a:solidFill>
                <a:schemeClr val="tx1"/>
              </a:solidFill>
              <a:latin typeface="+mn-lt"/>
              <a:cs typeface="Times New Roman" panose="02020603050405020304" pitchFamily="18" charset="0"/>
            </a:rPr>
            <a:t>Sleep disturbance</a:t>
          </a:r>
          <a:endParaRPr lang="en-US" b="1" dirty="0">
            <a:solidFill>
              <a:schemeClr val="tx1"/>
            </a:solidFill>
            <a:latin typeface="+mn-lt"/>
            <a:cs typeface="Times New Roman" panose="02020603050405020304" pitchFamily="18" charset="0"/>
          </a:endParaRPr>
        </a:p>
      </dgm:t>
    </dgm:pt>
    <dgm:pt modelId="{3FB43AED-7607-4AC8-83A0-82DB39A2DFAF}" type="parTrans" cxnId="{A78F21D3-C5D3-407E-BFDB-45FCBA81D17C}">
      <dgm:prSet/>
      <dgm:spPr/>
      <dgm:t>
        <a:bodyPr/>
        <a:lstStyle/>
        <a:p>
          <a:endParaRPr lang="en-US" b="1">
            <a:solidFill>
              <a:schemeClr val="tx1"/>
            </a:solidFill>
          </a:endParaRPr>
        </a:p>
      </dgm:t>
    </dgm:pt>
    <dgm:pt modelId="{8AA659B6-26B2-4615-A100-89B864F6D712}" type="sibTrans" cxnId="{A78F21D3-C5D3-407E-BFDB-45FCBA81D17C}">
      <dgm:prSet/>
      <dgm:spPr/>
      <dgm:t>
        <a:bodyPr/>
        <a:lstStyle/>
        <a:p>
          <a:endParaRPr lang="en-US" b="1">
            <a:solidFill>
              <a:schemeClr val="tx1"/>
            </a:solidFill>
          </a:endParaRPr>
        </a:p>
      </dgm:t>
    </dgm:pt>
    <dgm:pt modelId="{4DBA6B10-DED6-4BB3-BA6F-42FC80AA1D87}">
      <dgm:prSet/>
      <dgm:spPr/>
      <dgm:t>
        <a:bodyPr/>
        <a:lstStyle/>
        <a:p>
          <a:r>
            <a:rPr lang="en-US" b="1" dirty="0" smtClean="0">
              <a:solidFill>
                <a:schemeClr val="tx1"/>
              </a:solidFill>
              <a:latin typeface="+mn-lt"/>
              <a:cs typeface="Times New Roman" panose="02020603050405020304" pitchFamily="18" charset="0"/>
            </a:rPr>
            <a:t>hypervigilance</a:t>
          </a:r>
          <a:endParaRPr lang="en-US" b="1" dirty="0">
            <a:solidFill>
              <a:schemeClr val="tx1"/>
            </a:solidFill>
            <a:latin typeface="+mn-lt"/>
            <a:cs typeface="Times New Roman" panose="02020603050405020304" pitchFamily="18" charset="0"/>
          </a:endParaRPr>
        </a:p>
      </dgm:t>
    </dgm:pt>
    <dgm:pt modelId="{1A55664D-131F-4DC4-B45D-C8B3360B7250}" type="parTrans" cxnId="{CD2E4217-3E4C-4936-9B7C-7F03FD435CB1}">
      <dgm:prSet/>
      <dgm:spPr/>
      <dgm:t>
        <a:bodyPr/>
        <a:lstStyle/>
        <a:p>
          <a:endParaRPr lang="en-US" b="1">
            <a:solidFill>
              <a:schemeClr val="tx1"/>
            </a:solidFill>
          </a:endParaRPr>
        </a:p>
      </dgm:t>
    </dgm:pt>
    <dgm:pt modelId="{62560EEA-7159-4FB8-B892-146E6FA17CD2}" type="sibTrans" cxnId="{CD2E4217-3E4C-4936-9B7C-7F03FD435CB1}">
      <dgm:prSet/>
      <dgm:spPr/>
      <dgm:t>
        <a:bodyPr/>
        <a:lstStyle/>
        <a:p>
          <a:endParaRPr lang="en-US" b="1">
            <a:solidFill>
              <a:schemeClr val="tx1"/>
            </a:solidFill>
          </a:endParaRPr>
        </a:p>
      </dgm:t>
    </dgm:pt>
    <dgm:pt modelId="{7B5E7712-D1E1-409D-AB77-0AE67C74873C}">
      <dgm:prSet/>
      <dgm:spPr/>
      <dgm:t>
        <a:bodyPr/>
        <a:lstStyle/>
        <a:p>
          <a:r>
            <a:rPr lang="en-US" b="1" dirty="0" smtClean="0">
              <a:solidFill>
                <a:schemeClr val="tx1"/>
              </a:solidFill>
              <a:latin typeface="+mn-lt"/>
              <a:cs typeface="Times New Roman" panose="02020603050405020304" pitchFamily="18" charset="0"/>
            </a:rPr>
            <a:t>Experience recurrent, involuntary distressing memories or dreams or flashbacks of traumatic event</a:t>
          </a:r>
        </a:p>
      </dgm:t>
    </dgm:pt>
    <dgm:pt modelId="{02205968-AF9E-4AFE-AFC5-10F89A318282}" type="parTrans" cxnId="{44571204-F7FD-4ADA-BA13-D1DDB6FBDFEE}">
      <dgm:prSet/>
      <dgm:spPr/>
      <dgm:t>
        <a:bodyPr/>
        <a:lstStyle/>
        <a:p>
          <a:endParaRPr lang="en-US" b="1">
            <a:solidFill>
              <a:schemeClr val="tx1"/>
            </a:solidFill>
          </a:endParaRPr>
        </a:p>
      </dgm:t>
    </dgm:pt>
    <dgm:pt modelId="{7C1CFE97-1FDB-43EB-AF0A-EE084179B783}" type="sibTrans" cxnId="{44571204-F7FD-4ADA-BA13-D1DDB6FBDFEE}">
      <dgm:prSet/>
      <dgm:spPr/>
      <dgm:t>
        <a:bodyPr/>
        <a:lstStyle/>
        <a:p>
          <a:endParaRPr lang="en-US" b="1">
            <a:solidFill>
              <a:schemeClr val="tx1"/>
            </a:solidFill>
          </a:endParaRPr>
        </a:p>
      </dgm:t>
    </dgm:pt>
    <dgm:pt modelId="{2C3627B9-9EFD-418C-A506-E2EEA031D67C}">
      <dgm:prSet/>
      <dgm:spPr/>
      <dgm:t>
        <a:bodyPr/>
        <a:lstStyle/>
        <a:p>
          <a:r>
            <a:rPr lang="en-US" b="1" dirty="0" smtClean="0">
              <a:solidFill>
                <a:schemeClr val="tx1"/>
              </a:solidFill>
              <a:latin typeface="+mn-lt"/>
              <a:cs typeface="Times New Roman" panose="02020603050405020304" pitchFamily="18" charset="0"/>
            </a:rPr>
            <a:t>Persistence avoidance of stimulus associated with traumatic event</a:t>
          </a:r>
          <a:endParaRPr lang="en-US" b="1" dirty="0">
            <a:solidFill>
              <a:schemeClr val="tx1"/>
            </a:solidFill>
            <a:latin typeface="+mn-lt"/>
            <a:cs typeface="Times New Roman" panose="02020603050405020304" pitchFamily="18" charset="0"/>
          </a:endParaRPr>
        </a:p>
      </dgm:t>
    </dgm:pt>
    <dgm:pt modelId="{5B925D5B-D2E4-4975-A4FF-6A6BC01160F6}" type="parTrans" cxnId="{AEC4279A-23B5-4B5A-BFED-C3A662F8D8F4}">
      <dgm:prSet/>
      <dgm:spPr/>
      <dgm:t>
        <a:bodyPr/>
        <a:lstStyle/>
        <a:p>
          <a:endParaRPr lang="en-US" b="1">
            <a:solidFill>
              <a:schemeClr val="tx1"/>
            </a:solidFill>
          </a:endParaRPr>
        </a:p>
      </dgm:t>
    </dgm:pt>
    <dgm:pt modelId="{B7B6FA2C-1466-4B06-8033-F0B9609636A1}" type="sibTrans" cxnId="{AEC4279A-23B5-4B5A-BFED-C3A662F8D8F4}">
      <dgm:prSet/>
      <dgm:spPr/>
      <dgm:t>
        <a:bodyPr/>
        <a:lstStyle/>
        <a:p>
          <a:endParaRPr lang="en-US" b="1">
            <a:solidFill>
              <a:schemeClr val="tx1"/>
            </a:solidFill>
          </a:endParaRPr>
        </a:p>
      </dgm:t>
    </dgm:pt>
    <dgm:pt modelId="{90D38546-8315-40DA-8337-E0FC11FC223E}" type="pres">
      <dgm:prSet presAssocID="{B4761874-C509-4836-B1C9-80A225DE4571}" presName="diagram" presStyleCnt="0">
        <dgm:presLayoutVars>
          <dgm:dir/>
          <dgm:resizeHandles val="exact"/>
        </dgm:presLayoutVars>
      </dgm:prSet>
      <dgm:spPr/>
      <dgm:t>
        <a:bodyPr/>
        <a:lstStyle/>
        <a:p>
          <a:endParaRPr lang="en-US"/>
        </a:p>
      </dgm:t>
    </dgm:pt>
    <dgm:pt modelId="{9FEDFFFF-1F3F-46C8-AB55-C9199B9A148F}" type="pres">
      <dgm:prSet presAssocID="{EB263987-9880-4E08-9D8C-350F82EB17B4}" presName="node" presStyleLbl="node1" presStyleIdx="0" presStyleCnt="6">
        <dgm:presLayoutVars>
          <dgm:bulletEnabled val="1"/>
        </dgm:presLayoutVars>
      </dgm:prSet>
      <dgm:spPr/>
      <dgm:t>
        <a:bodyPr/>
        <a:lstStyle/>
        <a:p>
          <a:endParaRPr lang="en-US"/>
        </a:p>
      </dgm:t>
    </dgm:pt>
    <dgm:pt modelId="{1EAED5C4-8380-4BA0-B633-A967498F1638}" type="pres">
      <dgm:prSet presAssocID="{2A20D079-90E9-4CBE-93FF-6123E9C90D72}" presName="sibTrans" presStyleCnt="0"/>
      <dgm:spPr/>
    </dgm:pt>
    <dgm:pt modelId="{4350ACC7-92B6-4287-9066-6A9C7AB017EC}" type="pres">
      <dgm:prSet presAssocID="{5F566BEA-573D-4DCA-953A-41F47AD5CAA0}" presName="node" presStyleLbl="node1" presStyleIdx="1" presStyleCnt="6">
        <dgm:presLayoutVars>
          <dgm:bulletEnabled val="1"/>
        </dgm:presLayoutVars>
      </dgm:prSet>
      <dgm:spPr/>
      <dgm:t>
        <a:bodyPr/>
        <a:lstStyle/>
        <a:p>
          <a:endParaRPr lang="en-US"/>
        </a:p>
      </dgm:t>
    </dgm:pt>
    <dgm:pt modelId="{3EA6B597-536C-4C79-BEA9-4BCB93DEE963}" type="pres">
      <dgm:prSet presAssocID="{F6C5968F-75CE-4C4B-BA85-8E6C617CC294}" presName="sibTrans" presStyleCnt="0"/>
      <dgm:spPr/>
    </dgm:pt>
    <dgm:pt modelId="{D9D06CEE-75BC-4F2B-9F52-92A4F70D57E8}" type="pres">
      <dgm:prSet presAssocID="{767B862F-F254-44B3-8D01-EA55A5B4075E}" presName="node" presStyleLbl="node1" presStyleIdx="2" presStyleCnt="6">
        <dgm:presLayoutVars>
          <dgm:bulletEnabled val="1"/>
        </dgm:presLayoutVars>
      </dgm:prSet>
      <dgm:spPr/>
      <dgm:t>
        <a:bodyPr/>
        <a:lstStyle/>
        <a:p>
          <a:endParaRPr lang="en-US"/>
        </a:p>
      </dgm:t>
    </dgm:pt>
    <dgm:pt modelId="{1C84C8F2-CD74-498B-9E0B-C9745EBA5D9A}" type="pres">
      <dgm:prSet presAssocID="{8AA659B6-26B2-4615-A100-89B864F6D712}" presName="sibTrans" presStyleCnt="0"/>
      <dgm:spPr/>
    </dgm:pt>
    <dgm:pt modelId="{AAC90C9C-1E0B-4861-AD30-FFF0D9AB7951}" type="pres">
      <dgm:prSet presAssocID="{4DBA6B10-DED6-4BB3-BA6F-42FC80AA1D87}" presName="node" presStyleLbl="node1" presStyleIdx="3" presStyleCnt="6">
        <dgm:presLayoutVars>
          <dgm:bulletEnabled val="1"/>
        </dgm:presLayoutVars>
      </dgm:prSet>
      <dgm:spPr/>
      <dgm:t>
        <a:bodyPr/>
        <a:lstStyle/>
        <a:p>
          <a:endParaRPr lang="en-US"/>
        </a:p>
      </dgm:t>
    </dgm:pt>
    <dgm:pt modelId="{FE0E0EBE-6370-4B87-B16B-10825D7204CA}" type="pres">
      <dgm:prSet presAssocID="{62560EEA-7159-4FB8-B892-146E6FA17CD2}" presName="sibTrans" presStyleCnt="0"/>
      <dgm:spPr/>
    </dgm:pt>
    <dgm:pt modelId="{E173EA0E-10C2-44CC-8A02-07F3C2F1F85E}" type="pres">
      <dgm:prSet presAssocID="{7B5E7712-D1E1-409D-AB77-0AE67C74873C}" presName="node" presStyleLbl="node1" presStyleIdx="4" presStyleCnt="6">
        <dgm:presLayoutVars>
          <dgm:bulletEnabled val="1"/>
        </dgm:presLayoutVars>
      </dgm:prSet>
      <dgm:spPr/>
      <dgm:t>
        <a:bodyPr/>
        <a:lstStyle/>
        <a:p>
          <a:endParaRPr lang="en-US"/>
        </a:p>
      </dgm:t>
    </dgm:pt>
    <dgm:pt modelId="{974C2D81-2190-4D2C-9685-43646CC272BA}" type="pres">
      <dgm:prSet presAssocID="{7C1CFE97-1FDB-43EB-AF0A-EE084179B783}" presName="sibTrans" presStyleCnt="0"/>
      <dgm:spPr/>
    </dgm:pt>
    <dgm:pt modelId="{0476D201-A552-4B4E-90B6-E81368F626AD}" type="pres">
      <dgm:prSet presAssocID="{2C3627B9-9EFD-418C-A506-E2EEA031D67C}" presName="node" presStyleLbl="node1" presStyleIdx="5" presStyleCnt="6">
        <dgm:presLayoutVars>
          <dgm:bulletEnabled val="1"/>
        </dgm:presLayoutVars>
      </dgm:prSet>
      <dgm:spPr/>
      <dgm:t>
        <a:bodyPr/>
        <a:lstStyle/>
        <a:p>
          <a:endParaRPr lang="en-US"/>
        </a:p>
      </dgm:t>
    </dgm:pt>
  </dgm:ptLst>
  <dgm:cxnLst>
    <dgm:cxn modelId="{F90A0926-F6EE-4A9C-9DAC-07E9A900D4AD}" type="presOf" srcId="{B4761874-C509-4836-B1C9-80A225DE4571}" destId="{90D38546-8315-40DA-8337-E0FC11FC223E}" srcOrd="0" destOrd="0" presId="urn:microsoft.com/office/officeart/2005/8/layout/default"/>
    <dgm:cxn modelId="{4F587CC2-E3D0-4D63-942C-7F2E3C18488E}" type="presOf" srcId="{5F566BEA-573D-4DCA-953A-41F47AD5CAA0}" destId="{4350ACC7-92B6-4287-9066-6A9C7AB017EC}" srcOrd="0" destOrd="0" presId="urn:microsoft.com/office/officeart/2005/8/layout/default"/>
    <dgm:cxn modelId="{05771FF3-5BB0-4CB7-84CE-780E9B8C7384}" type="presOf" srcId="{7B5E7712-D1E1-409D-AB77-0AE67C74873C}" destId="{E173EA0E-10C2-44CC-8A02-07F3C2F1F85E}" srcOrd="0" destOrd="0" presId="urn:microsoft.com/office/officeart/2005/8/layout/default"/>
    <dgm:cxn modelId="{CEF36BAF-F801-4824-88F3-FCFDD2319034}" srcId="{B4761874-C509-4836-B1C9-80A225DE4571}" destId="{EB263987-9880-4E08-9D8C-350F82EB17B4}" srcOrd="0" destOrd="0" parTransId="{E3573467-E994-46B6-B892-DA574559F5F1}" sibTransId="{2A20D079-90E9-4CBE-93FF-6123E9C90D72}"/>
    <dgm:cxn modelId="{E5C7431D-1D6F-4FB7-AB65-AA4CC8471715}" type="presOf" srcId="{4DBA6B10-DED6-4BB3-BA6F-42FC80AA1D87}" destId="{AAC90C9C-1E0B-4861-AD30-FFF0D9AB7951}" srcOrd="0" destOrd="0" presId="urn:microsoft.com/office/officeart/2005/8/layout/default"/>
    <dgm:cxn modelId="{DA93A707-BD45-4C31-9EA9-79F2D0E5F75C}" type="presOf" srcId="{EB263987-9880-4E08-9D8C-350F82EB17B4}" destId="{9FEDFFFF-1F3F-46C8-AB55-C9199B9A148F}" srcOrd="0" destOrd="0" presId="urn:microsoft.com/office/officeart/2005/8/layout/default"/>
    <dgm:cxn modelId="{A78F21D3-C5D3-407E-BFDB-45FCBA81D17C}" srcId="{B4761874-C509-4836-B1C9-80A225DE4571}" destId="{767B862F-F254-44B3-8D01-EA55A5B4075E}" srcOrd="2" destOrd="0" parTransId="{3FB43AED-7607-4AC8-83A0-82DB39A2DFAF}" sibTransId="{8AA659B6-26B2-4615-A100-89B864F6D712}"/>
    <dgm:cxn modelId="{CD2E4217-3E4C-4936-9B7C-7F03FD435CB1}" srcId="{B4761874-C509-4836-B1C9-80A225DE4571}" destId="{4DBA6B10-DED6-4BB3-BA6F-42FC80AA1D87}" srcOrd="3" destOrd="0" parTransId="{1A55664D-131F-4DC4-B45D-C8B3360B7250}" sibTransId="{62560EEA-7159-4FB8-B892-146E6FA17CD2}"/>
    <dgm:cxn modelId="{6EDE3AB1-4837-4335-8AA3-BAC22CC24ED0}" type="presOf" srcId="{767B862F-F254-44B3-8D01-EA55A5B4075E}" destId="{D9D06CEE-75BC-4F2B-9F52-92A4F70D57E8}" srcOrd="0" destOrd="0" presId="urn:microsoft.com/office/officeart/2005/8/layout/default"/>
    <dgm:cxn modelId="{AEC4279A-23B5-4B5A-BFED-C3A662F8D8F4}" srcId="{B4761874-C509-4836-B1C9-80A225DE4571}" destId="{2C3627B9-9EFD-418C-A506-E2EEA031D67C}" srcOrd="5" destOrd="0" parTransId="{5B925D5B-D2E4-4975-A4FF-6A6BC01160F6}" sibTransId="{B7B6FA2C-1466-4B06-8033-F0B9609636A1}"/>
    <dgm:cxn modelId="{EA01D7DC-EBF9-4B57-BA31-0E69600DDC40}" srcId="{B4761874-C509-4836-B1C9-80A225DE4571}" destId="{5F566BEA-573D-4DCA-953A-41F47AD5CAA0}" srcOrd="1" destOrd="0" parTransId="{6162F3A7-6B3C-42A1-A4A0-B85F54FBE1B3}" sibTransId="{F6C5968F-75CE-4C4B-BA85-8E6C617CC294}"/>
    <dgm:cxn modelId="{44571204-F7FD-4ADA-BA13-D1DDB6FBDFEE}" srcId="{B4761874-C509-4836-B1C9-80A225DE4571}" destId="{7B5E7712-D1E1-409D-AB77-0AE67C74873C}" srcOrd="4" destOrd="0" parTransId="{02205968-AF9E-4AFE-AFC5-10F89A318282}" sibTransId="{7C1CFE97-1FDB-43EB-AF0A-EE084179B783}"/>
    <dgm:cxn modelId="{2DAC66A7-4294-4218-A90A-05AE2ABF5A36}" type="presOf" srcId="{2C3627B9-9EFD-418C-A506-E2EEA031D67C}" destId="{0476D201-A552-4B4E-90B6-E81368F626AD}" srcOrd="0" destOrd="0" presId="urn:microsoft.com/office/officeart/2005/8/layout/default"/>
    <dgm:cxn modelId="{8351D44B-D18F-465C-ABD9-464F4FAB14B4}" type="presParOf" srcId="{90D38546-8315-40DA-8337-E0FC11FC223E}" destId="{9FEDFFFF-1F3F-46C8-AB55-C9199B9A148F}" srcOrd="0" destOrd="0" presId="urn:microsoft.com/office/officeart/2005/8/layout/default"/>
    <dgm:cxn modelId="{9E14F3B2-E6D9-4515-87B0-268D720DB949}" type="presParOf" srcId="{90D38546-8315-40DA-8337-E0FC11FC223E}" destId="{1EAED5C4-8380-4BA0-B633-A967498F1638}" srcOrd="1" destOrd="0" presId="urn:microsoft.com/office/officeart/2005/8/layout/default"/>
    <dgm:cxn modelId="{503FC823-3E7E-45AF-BFA7-97D97FCEA0F0}" type="presParOf" srcId="{90D38546-8315-40DA-8337-E0FC11FC223E}" destId="{4350ACC7-92B6-4287-9066-6A9C7AB017EC}" srcOrd="2" destOrd="0" presId="urn:microsoft.com/office/officeart/2005/8/layout/default"/>
    <dgm:cxn modelId="{A47754C2-B4B4-462F-B63C-A19ADEBB6A20}" type="presParOf" srcId="{90D38546-8315-40DA-8337-E0FC11FC223E}" destId="{3EA6B597-536C-4C79-BEA9-4BCB93DEE963}" srcOrd="3" destOrd="0" presId="urn:microsoft.com/office/officeart/2005/8/layout/default"/>
    <dgm:cxn modelId="{26EA8E68-D34C-4814-9F5B-622312375259}" type="presParOf" srcId="{90D38546-8315-40DA-8337-E0FC11FC223E}" destId="{D9D06CEE-75BC-4F2B-9F52-92A4F70D57E8}" srcOrd="4" destOrd="0" presId="urn:microsoft.com/office/officeart/2005/8/layout/default"/>
    <dgm:cxn modelId="{AB90A264-93AE-48F6-B253-2CC8F77CE174}" type="presParOf" srcId="{90D38546-8315-40DA-8337-E0FC11FC223E}" destId="{1C84C8F2-CD74-498B-9E0B-C9745EBA5D9A}" srcOrd="5" destOrd="0" presId="urn:microsoft.com/office/officeart/2005/8/layout/default"/>
    <dgm:cxn modelId="{26BE741E-6900-41D0-AB18-38336298FF9B}" type="presParOf" srcId="{90D38546-8315-40DA-8337-E0FC11FC223E}" destId="{AAC90C9C-1E0B-4861-AD30-FFF0D9AB7951}" srcOrd="6" destOrd="0" presId="urn:microsoft.com/office/officeart/2005/8/layout/default"/>
    <dgm:cxn modelId="{2FE0357D-4A77-4611-A316-5825BC3FC597}" type="presParOf" srcId="{90D38546-8315-40DA-8337-E0FC11FC223E}" destId="{FE0E0EBE-6370-4B87-B16B-10825D7204CA}" srcOrd="7" destOrd="0" presId="urn:microsoft.com/office/officeart/2005/8/layout/default"/>
    <dgm:cxn modelId="{BDF0E4F0-04D9-4F40-9FD9-E153FECF624E}" type="presParOf" srcId="{90D38546-8315-40DA-8337-E0FC11FC223E}" destId="{E173EA0E-10C2-44CC-8A02-07F3C2F1F85E}" srcOrd="8" destOrd="0" presId="urn:microsoft.com/office/officeart/2005/8/layout/default"/>
    <dgm:cxn modelId="{3F41DE68-9481-4D3F-90AA-7ECDA29C910F}" type="presParOf" srcId="{90D38546-8315-40DA-8337-E0FC11FC223E}" destId="{974C2D81-2190-4D2C-9685-43646CC272BA}" srcOrd="9" destOrd="0" presId="urn:microsoft.com/office/officeart/2005/8/layout/default"/>
    <dgm:cxn modelId="{E1BFB227-A495-48AC-9EE3-D834F4558F27}" type="presParOf" srcId="{90D38546-8315-40DA-8337-E0FC11FC223E}" destId="{0476D201-A552-4B4E-90B6-E81368F626AD}" srcOrd="1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175D0B9-559E-41EE-BC11-0FC12DAA9F7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98E0F6F-EED5-4B87-B122-8C12CC5447DF}">
      <dgm:prSet/>
      <dgm:spPr/>
      <dgm:t>
        <a:bodyPr/>
        <a:lstStyle/>
        <a:p>
          <a:r>
            <a:rPr lang="en-US" dirty="0" smtClean="0">
              <a:latin typeface="+mn-lt"/>
              <a:cs typeface="Times New Roman" panose="02020603050405020304" pitchFamily="18" charset="0"/>
            </a:rPr>
            <a:t>People who live with bipolar disorder experience periods of great excitement, over activity, delusions, and euphoria (known as mania) and other periods of feeling sad and hopeless (known as depression).</a:t>
          </a:r>
        </a:p>
      </dgm:t>
    </dgm:pt>
    <dgm:pt modelId="{039518CA-A1C7-4E35-8EE6-7B0F373FA1BD}" type="parTrans" cxnId="{CB909478-D2AA-4244-84DB-6430B98E637B}">
      <dgm:prSet/>
      <dgm:spPr/>
      <dgm:t>
        <a:bodyPr/>
        <a:lstStyle/>
        <a:p>
          <a:endParaRPr lang="en-US"/>
        </a:p>
      </dgm:t>
    </dgm:pt>
    <dgm:pt modelId="{75C9044E-3D29-434B-B259-6A766C959C7E}" type="sibTrans" cxnId="{CB909478-D2AA-4244-84DB-6430B98E637B}">
      <dgm:prSet/>
      <dgm:spPr/>
      <dgm:t>
        <a:bodyPr/>
        <a:lstStyle/>
        <a:p>
          <a:endParaRPr lang="en-US"/>
        </a:p>
      </dgm:t>
    </dgm:pt>
    <dgm:pt modelId="{F02BA552-25BC-4E98-AE44-1FB49FE972BD}">
      <dgm:prSet/>
      <dgm:spPr/>
      <dgm:t>
        <a:bodyPr/>
        <a:lstStyle/>
        <a:p>
          <a:r>
            <a:rPr lang="en-US" dirty="0" smtClean="0">
              <a:latin typeface="+mn-lt"/>
              <a:cs typeface="Times New Roman" panose="02020603050405020304" pitchFamily="18" charset="0"/>
            </a:rPr>
            <a:t>Emotional highs (mania or hypomania) and lows (depression).</a:t>
          </a:r>
        </a:p>
      </dgm:t>
    </dgm:pt>
    <dgm:pt modelId="{C998EAF9-D166-42F1-8550-100E1B9D1986}" type="parTrans" cxnId="{2FDC2AA8-2D75-4A0B-9C3F-7964D2B0640D}">
      <dgm:prSet/>
      <dgm:spPr/>
      <dgm:t>
        <a:bodyPr/>
        <a:lstStyle/>
        <a:p>
          <a:endParaRPr lang="en-US"/>
        </a:p>
      </dgm:t>
    </dgm:pt>
    <dgm:pt modelId="{5660CB0B-5461-4CF0-A0BD-17CB77E3A6C4}" type="sibTrans" cxnId="{2FDC2AA8-2D75-4A0B-9C3F-7964D2B0640D}">
      <dgm:prSet/>
      <dgm:spPr/>
      <dgm:t>
        <a:bodyPr/>
        <a:lstStyle/>
        <a:p>
          <a:endParaRPr lang="en-US"/>
        </a:p>
      </dgm:t>
    </dgm:pt>
    <dgm:pt modelId="{761BC6A2-344B-4B8C-95C5-8ACAA9CDAE8E}">
      <dgm:prSet/>
      <dgm:spPr/>
      <dgm:t>
        <a:bodyPr/>
        <a:lstStyle/>
        <a:p>
          <a:r>
            <a:rPr lang="en-US" dirty="0" smtClean="0">
              <a:latin typeface="+mn-lt"/>
              <a:cs typeface="Times New Roman" panose="02020603050405020304" pitchFamily="18" charset="0"/>
            </a:rPr>
            <a:t>These mood swings can affect sleep, energy, activity, judgment, behavior and the ability to think clearly.</a:t>
          </a:r>
        </a:p>
      </dgm:t>
    </dgm:pt>
    <dgm:pt modelId="{9998548E-4BA1-4A77-9DA9-A988CFB4E647}" type="parTrans" cxnId="{57C9C350-61B1-481B-B244-0EE896BF8599}">
      <dgm:prSet/>
      <dgm:spPr/>
      <dgm:t>
        <a:bodyPr/>
        <a:lstStyle/>
        <a:p>
          <a:endParaRPr lang="en-US"/>
        </a:p>
      </dgm:t>
    </dgm:pt>
    <dgm:pt modelId="{B9597040-12E7-4033-992C-5A3A34865320}" type="sibTrans" cxnId="{57C9C350-61B1-481B-B244-0EE896BF8599}">
      <dgm:prSet/>
      <dgm:spPr/>
      <dgm:t>
        <a:bodyPr/>
        <a:lstStyle/>
        <a:p>
          <a:endParaRPr lang="en-US"/>
        </a:p>
      </dgm:t>
    </dgm:pt>
    <dgm:pt modelId="{6367878A-94DC-4293-9CDE-7DA251E08463}" type="pres">
      <dgm:prSet presAssocID="{D175D0B9-559E-41EE-BC11-0FC12DAA9F77}" presName="vert0" presStyleCnt="0">
        <dgm:presLayoutVars>
          <dgm:dir/>
          <dgm:animOne val="branch"/>
          <dgm:animLvl val="lvl"/>
        </dgm:presLayoutVars>
      </dgm:prSet>
      <dgm:spPr/>
      <dgm:t>
        <a:bodyPr/>
        <a:lstStyle/>
        <a:p>
          <a:endParaRPr lang="en-US"/>
        </a:p>
      </dgm:t>
    </dgm:pt>
    <dgm:pt modelId="{68EBAC98-0BCC-41A8-88E1-AD0D8B6B99E9}" type="pres">
      <dgm:prSet presAssocID="{798E0F6F-EED5-4B87-B122-8C12CC5447DF}" presName="thickLine" presStyleLbl="alignNode1" presStyleIdx="0" presStyleCnt="3"/>
      <dgm:spPr/>
    </dgm:pt>
    <dgm:pt modelId="{61FFDF40-9C92-457F-84C0-3AA3F1836817}" type="pres">
      <dgm:prSet presAssocID="{798E0F6F-EED5-4B87-B122-8C12CC5447DF}" presName="horz1" presStyleCnt="0"/>
      <dgm:spPr/>
    </dgm:pt>
    <dgm:pt modelId="{0A4EE660-1A2D-4969-A9D9-82EEB61D277D}" type="pres">
      <dgm:prSet presAssocID="{798E0F6F-EED5-4B87-B122-8C12CC5447DF}" presName="tx1" presStyleLbl="revTx" presStyleIdx="0" presStyleCnt="3"/>
      <dgm:spPr/>
      <dgm:t>
        <a:bodyPr/>
        <a:lstStyle/>
        <a:p>
          <a:endParaRPr lang="en-US"/>
        </a:p>
      </dgm:t>
    </dgm:pt>
    <dgm:pt modelId="{4B9FD5B4-7932-4578-9E70-BAEC28395C07}" type="pres">
      <dgm:prSet presAssocID="{798E0F6F-EED5-4B87-B122-8C12CC5447DF}" presName="vert1" presStyleCnt="0"/>
      <dgm:spPr/>
    </dgm:pt>
    <dgm:pt modelId="{9DD976DE-8468-405F-9AE9-511F5773F7C7}" type="pres">
      <dgm:prSet presAssocID="{F02BA552-25BC-4E98-AE44-1FB49FE972BD}" presName="thickLine" presStyleLbl="alignNode1" presStyleIdx="1" presStyleCnt="3"/>
      <dgm:spPr/>
    </dgm:pt>
    <dgm:pt modelId="{253EAC8A-074E-444F-84F6-72D4E8220B88}" type="pres">
      <dgm:prSet presAssocID="{F02BA552-25BC-4E98-AE44-1FB49FE972BD}" presName="horz1" presStyleCnt="0"/>
      <dgm:spPr/>
    </dgm:pt>
    <dgm:pt modelId="{109BE161-09A4-4D97-8B30-42ACEE5574E7}" type="pres">
      <dgm:prSet presAssocID="{F02BA552-25BC-4E98-AE44-1FB49FE972BD}" presName="tx1" presStyleLbl="revTx" presStyleIdx="1" presStyleCnt="3"/>
      <dgm:spPr/>
      <dgm:t>
        <a:bodyPr/>
        <a:lstStyle/>
        <a:p>
          <a:endParaRPr lang="en-US"/>
        </a:p>
      </dgm:t>
    </dgm:pt>
    <dgm:pt modelId="{722EF96C-BC47-47B8-95F6-B2977D6A5D38}" type="pres">
      <dgm:prSet presAssocID="{F02BA552-25BC-4E98-AE44-1FB49FE972BD}" presName="vert1" presStyleCnt="0"/>
      <dgm:spPr/>
    </dgm:pt>
    <dgm:pt modelId="{A773755D-6AAE-431C-91FC-B53170DD47ED}" type="pres">
      <dgm:prSet presAssocID="{761BC6A2-344B-4B8C-95C5-8ACAA9CDAE8E}" presName="thickLine" presStyleLbl="alignNode1" presStyleIdx="2" presStyleCnt="3"/>
      <dgm:spPr/>
    </dgm:pt>
    <dgm:pt modelId="{F4154559-532C-4C8C-9DF2-515D82728BF5}" type="pres">
      <dgm:prSet presAssocID="{761BC6A2-344B-4B8C-95C5-8ACAA9CDAE8E}" presName="horz1" presStyleCnt="0"/>
      <dgm:spPr/>
    </dgm:pt>
    <dgm:pt modelId="{9156A60C-5305-43C9-8CC1-99783C502601}" type="pres">
      <dgm:prSet presAssocID="{761BC6A2-344B-4B8C-95C5-8ACAA9CDAE8E}" presName="tx1" presStyleLbl="revTx" presStyleIdx="2" presStyleCnt="3"/>
      <dgm:spPr/>
      <dgm:t>
        <a:bodyPr/>
        <a:lstStyle/>
        <a:p>
          <a:endParaRPr lang="en-US"/>
        </a:p>
      </dgm:t>
    </dgm:pt>
    <dgm:pt modelId="{6BB89C2C-498A-4727-B77B-FD8D8B567802}" type="pres">
      <dgm:prSet presAssocID="{761BC6A2-344B-4B8C-95C5-8ACAA9CDAE8E}" presName="vert1" presStyleCnt="0"/>
      <dgm:spPr/>
    </dgm:pt>
  </dgm:ptLst>
  <dgm:cxnLst>
    <dgm:cxn modelId="{18554D12-74E3-4E25-BF2E-FA65D9E7E5F8}" type="presOf" srcId="{D175D0B9-559E-41EE-BC11-0FC12DAA9F77}" destId="{6367878A-94DC-4293-9CDE-7DA251E08463}" srcOrd="0" destOrd="0" presId="urn:microsoft.com/office/officeart/2008/layout/LinedList"/>
    <dgm:cxn modelId="{D78EC4BC-6AD2-4163-A7B0-771A1652741E}" type="presOf" srcId="{798E0F6F-EED5-4B87-B122-8C12CC5447DF}" destId="{0A4EE660-1A2D-4969-A9D9-82EEB61D277D}" srcOrd="0" destOrd="0" presId="urn:microsoft.com/office/officeart/2008/layout/LinedList"/>
    <dgm:cxn modelId="{BE904A1D-A3EC-4BCD-9A48-65282F202D83}" type="presOf" srcId="{F02BA552-25BC-4E98-AE44-1FB49FE972BD}" destId="{109BE161-09A4-4D97-8B30-42ACEE5574E7}" srcOrd="0" destOrd="0" presId="urn:microsoft.com/office/officeart/2008/layout/LinedList"/>
    <dgm:cxn modelId="{57C9C350-61B1-481B-B244-0EE896BF8599}" srcId="{D175D0B9-559E-41EE-BC11-0FC12DAA9F77}" destId="{761BC6A2-344B-4B8C-95C5-8ACAA9CDAE8E}" srcOrd="2" destOrd="0" parTransId="{9998548E-4BA1-4A77-9DA9-A988CFB4E647}" sibTransId="{B9597040-12E7-4033-992C-5A3A34865320}"/>
    <dgm:cxn modelId="{1A20C2BA-AE53-4790-B82F-AAC30B814D4F}" type="presOf" srcId="{761BC6A2-344B-4B8C-95C5-8ACAA9CDAE8E}" destId="{9156A60C-5305-43C9-8CC1-99783C502601}" srcOrd="0" destOrd="0" presId="urn:microsoft.com/office/officeart/2008/layout/LinedList"/>
    <dgm:cxn modelId="{2FDC2AA8-2D75-4A0B-9C3F-7964D2B0640D}" srcId="{D175D0B9-559E-41EE-BC11-0FC12DAA9F77}" destId="{F02BA552-25BC-4E98-AE44-1FB49FE972BD}" srcOrd="1" destOrd="0" parTransId="{C998EAF9-D166-42F1-8550-100E1B9D1986}" sibTransId="{5660CB0B-5461-4CF0-A0BD-17CB77E3A6C4}"/>
    <dgm:cxn modelId="{CB909478-D2AA-4244-84DB-6430B98E637B}" srcId="{D175D0B9-559E-41EE-BC11-0FC12DAA9F77}" destId="{798E0F6F-EED5-4B87-B122-8C12CC5447DF}" srcOrd="0" destOrd="0" parTransId="{039518CA-A1C7-4E35-8EE6-7B0F373FA1BD}" sibTransId="{75C9044E-3D29-434B-B259-6A766C959C7E}"/>
    <dgm:cxn modelId="{F3B554DD-5C22-4877-BC61-CE6AC48D59C6}" type="presParOf" srcId="{6367878A-94DC-4293-9CDE-7DA251E08463}" destId="{68EBAC98-0BCC-41A8-88E1-AD0D8B6B99E9}" srcOrd="0" destOrd="0" presId="urn:microsoft.com/office/officeart/2008/layout/LinedList"/>
    <dgm:cxn modelId="{11BC5F8A-5B12-40D7-9694-8670F547CECC}" type="presParOf" srcId="{6367878A-94DC-4293-9CDE-7DA251E08463}" destId="{61FFDF40-9C92-457F-84C0-3AA3F1836817}" srcOrd="1" destOrd="0" presId="urn:microsoft.com/office/officeart/2008/layout/LinedList"/>
    <dgm:cxn modelId="{511F1228-9893-4051-A4D9-462FD70E56F1}" type="presParOf" srcId="{61FFDF40-9C92-457F-84C0-3AA3F1836817}" destId="{0A4EE660-1A2D-4969-A9D9-82EEB61D277D}" srcOrd="0" destOrd="0" presId="urn:microsoft.com/office/officeart/2008/layout/LinedList"/>
    <dgm:cxn modelId="{6413734D-9AC6-49D0-BDC0-DE37A7208E62}" type="presParOf" srcId="{61FFDF40-9C92-457F-84C0-3AA3F1836817}" destId="{4B9FD5B4-7932-4578-9E70-BAEC28395C07}" srcOrd="1" destOrd="0" presId="urn:microsoft.com/office/officeart/2008/layout/LinedList"/>
    <dgm:cxn modelId="{EFE1FB75-68B8-4810-A05D-584BC50448A3}" type="presParOf" srcId="{6367878A-94DC-4293-9CDE-7DA251E08463}" destId="{9DD976DE-8468-405F-9AE9-511F5773F7C7}" srcOrd="2" destOrd="0" presId="urn:microsoft.com/office/officeart/2008/layout/LinedList"/>
    <dgm:cxn modelId="{6028AF6B-1D05-420F-BD03-9F3F2FD3F6DA}" type="presParOf" srcId="{6367878A-94DC-4293-9CDE-7DA251E08463}" destId="{253EAC8A-074E-444F-84F6-72D4E8220B88}" srcOrd="3" destOrd="0" presId="urn:microsoft.com/office/officeart/2008/layout/LinedList"/>
    <dgm:cxn modelId="{29D683B0-5681-420E-8E15-3A4FC2CE1273}" type="presParOf" srcId="{253EAC8A-074E-444F-84F6-72D4E8220B88}" destId="{109BE161-09A4-4D97-8B30-42ACEE5574E7}" srcOrd="0" destOrd="0" presId="urn:microsoft.com/office/officeart/2008/layout/LinedList"/>
    <dgm:cxn modelId="{69E6FDDB-10E8-41ED-A35D-5FE82BE2C540}" type="presParOf" srcId="{253EAC8A-074E-444F-84F6-72D4E8220B88}" destId="{722EF96C-BC47-47B8-95F6-B2977D6A5D38}" srcOrd="1" destOrd="0" presId="urn:microsoft.com/office/officeart/2008/layout/LinedList"/>
    <dgm:cxn modelId="{81198A9D-E60E-4298-9D8A-7B6BC7304934}" type="presParOf" srcId="{6367878A-94DC-4293-9CDE-7DA251E08463}" destId="{A773755D-6AAE-431C-91FC-B53170DD47ED}" srcOrd="4" destOrd="0" presId="urn:microsoft.com/office/officeart/2008/layout/LinedList"/>
    <dgm:cxn modelId="{27F25A45-2F77-4A00-8159-BFCDAF71A231}" type="presParOf" srcId="{6367878A-94DC-4293-9CDE-7DA251E08463}" destId="{F4154559-532C-4C8C-9DF2-515D82728BF5}" srcOrd="5" destOrd="0" presId="urn:microsoft.com/office/officeart/2008/layout/LinedList"/>
    <dgm:cxn modelId="{7B09EF36-2EC0-4104-9648-01C4FA41FA6B}" type="presParOf" srcId="{F4154559-532C-4C8C-9DF2-515D82728BF5}" destId="{9156A60C-5305-43C9-8CC1-99783C502601}" srcOrd="0" destOrd="0" presId="urn:microsoft.com/office/officeart/2008/layout/LinedList"/>
    <dgm:cxn modelId="{816ED675-4D8A-4EC6-9FB8-EF5DE7CB71C0}" type="presParOf" srcId="{F4154559-532C-4C8C-9DF2-515D82728BF5}" destId="{6BB89C2C-498A-4727-B77B-FD8D8B56780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DA102884-B73D-4DD2-B015-23A3B4649D0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D8E6952-7CA7-4982-8334-DC298AFCFC1D}">
      <dgm:prSet phldrT="[Text]"/>
      <dgm:spPr>
        <a:solidFill>
          <a:schemeClr val="accent5">
            <a:lumMod val="75000"/>
          </a:schemeClr>
        </a:solidFill>
      </dgm:spPr>
      <dgm:t>
        <a:bodyPr/>
        <a:lstStyle/>
        <a:p>
          <a:pPr algn="ctr"/>
          <a:r>
            <a:rPr lang="en-US" b="1" dirty="0" smtClean="0">
              <a:latin typeface="Arial Rounded MT Bold" panose="020F0704030504030204" pitchFamily="34" charset="0"/>
              <a:ea typeface="Times New Roman"/>
              <a:cs typeface="Times New Roman"/>
              <a:sym typeface="Times New Roman"/>
            </a:rPr>
            <a:t>Bipolar Disorder</a:t>
          </a:r>
          <a:endParaRPr lang="en-US" dirty="0">
            <a:latin typeface="Arial Rounded MT Bold" panose="020F0704030504030204" pitchFamily="34" charset="0"/>
          </a:endParaRPr>
        </a:p>
      </dgm:t>
    </dgm:pt>
    <dgm:pt modelId="{A2B5A99E-D2B6-431C-A0EB-DAD3F58E44A0}" type="parTrans" cxnId="{96F3A0D1-AEB5-4CFA-8A30-12441B0640C1}">
      <dgm:prSet/>
      <dgm:spPr/>
      <dgm:t>
        <a:bodyPr/>
        <a:lstStyle/>
        <a:p>
          <a:endParaRPr lang="en-US"/>
        </a:p>
      </dgm:t>
    </dgm:pt>
    <dgm:pt modelId="{A8F7F0A3-79A3-4CC2-9415-0ADC5DAC3B19}" type="sibTrans" cxnId="{96F3A0D1-AEB5-4CFA-8A30-12441B0640C1}">
      <dgm:prSet/>
      <dgm:spPr/>
      <dgm:t>
        <a:bodyPr/>
        <a:lstStyle/>
        <a:p>
          <a:endParaRPr lang="en-US"/>
        </a:p>
      </dgm:t>
    </dgm:pt>
    <dgm:pt modelId="{5DDC6902-D2E5-413E-903B-E72597452E86}" type="pres">
      <dgm:prSet presAssocID="{DA102884-B73D-4DD2-B015-23A3B4649D04}" presName="linear" presStyleCnt="0">
        <dgm:presLayoutVars>
          <dgm:animLvl val="lvl"/>
          <dgm:resizeHandles val="exact"/>
        </dgm:presLayoutVars>
      </dgm:prSet>
      <dgm:spPr/>
      <dgm:t>
        <a:bodyPr/>
        <a:lstStyle/>
        <a:p>
          <a:endParaRPr lang="en-US"/>
        </a:p>
      </dgm:t>
    </dgm:pt>
    <dgm:pt modelId="{A20E3263-77AA-4B98-98FA-742B55DE01C4}" type="pres">
      <dgm:prSet presAssocID="{9D8E6952-7CA7-4982-8334-DC298AFCFC1D}" presName="parentText" presStyleLbl="node1" presStyleIdx="0" presStyleCnt="1">
        <dgm:presLayoutVars>
          <dgm:chMax val="0"/>
          <dgm:bulletEnabled val="1"/>
        </dgm:presLayoutVars>
      </dgm:prSet>
      <dgm:spPr/>
      <dgm:t>
        <a:bodyPr/>
        <a:lstStyle/>
        <a:p>
          <a:endParaRPr lang="en-US"/>
        </a:p>
      </dgm:t>
    </dgm:pt>
  </dgm:ptLst>
  <dgm:cxnLst>
    <dgm:cxn modelId="{E829D3EC-B835-478C-8E5C-7C34828EA241}" type="presOf" srcId="{DA102884-B73D-4DD2-B015-23A3B4649D04}" destId="{5DDC6902-D2E5-413E-903B-E72597452E86}" srcOrd="0" destOrd="0" presId="urn:microsoft.com/office/officeart/2005/8/layout/vList2"/>
    <dgm:cxn modelId="{96F3A0D1-AEB5-4CFA-8A30-12441B0640C1}" srcId="{DA102884-B73D-4DD2-B015-23A3B4649D04}" destId="{9D8E6952-7CA7-4982-8334-DC298AFCFC1D}" srcOrd="0" destOrd="0" parTransId="{A2B5A99E-D2B6-431C-A0EB-DAD3F58E44A0}" sibTransId="{A8F7F0A3-79A3-4CC2-9415-0ADC5DAC3B19}"/>
    <dgm:cxn modelId="{30BCB39A-F9EB-4FBE-AD93-FFB0DF1F9749}" type="presOf" srcId="{9D8E6952-7CA7-4982-8334-DC298AFCFC1D}" destId="{A20E3263-77AA-4B98-98FA-742B55DE01C4}" srcOrd="0" destOrd="0" presId="urn:microsoft.com/office/officeart/2005/8/layout/vList2"/>
    <dgm:cxn modelId="{EB112EB5-A44A-4F42-B10F-4569C4EE6A5C}" type="presParOf" srcId="{5DDC6902-D2E5-413E-903B-E72597452E86}" destId="{A20E3263-77AA-4B98-98FA-742B55DE01C4}"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66E067-1B75-4150-958C-2DC69CF2E89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0FD5979-37D2-4DF5-899E-4F0B6A7B0068}">
      <dgm:prSet phldrT="[Text]"/>
      <dgm:spPr>
        <a:solidFill>
          <a:schemeClr val="accent5">
            <a:lumMod val="75000"/>
          </a:schemeClr>
        </a:solidFill>
      </dgm:spPr>
      <dgm:t>
        <a:bodyPr/>
        <a:lstStyle/>
        <a:p>
          <a:pPr algn="ctr" rtl="0"/>
          <a:r>
            <a:rPr lang="en-US" b="1" dirty="0" smtClean="0">
              <a:latin typeface="Arial Rounded MT Bold" panose="020F0704030504030204" pitchFamily="34" charset="0"/>
            </a:rPr>
            <a:t>Abnormal Psychology</a:t>
          </a:r>
          <a:endParaRPr lang="en-US" b="1" dirty="0">
            <a:latin typeface="Arial Rounded MT Bold" panose="020F0704030504030204" pitchFamily="34" charset="0"/>
          </a:endParaRPr>
        </a:p>
      </dgm:t>
    </dgm:pt>
    <dgm:pt modelId="{3623CEA4-6668-4DFC-971E-27580E5FB8EA}" type="parTrans" cxnId="{070FB3FC-4696-453E-93DD-1244157BDC30}">
      <dgm:prSet/>
      <dgm:spPr/>
      <dgm:t>
        <a:bodyPr/>
        <a:lstStyle/>
        <a:p>
          <a:endParaRPr lang="en-US"/>
        </a:p>
      </dgm:t>
    </dgm:pt>
    <dgm:pt modelId="{3720B5CA-8428-4B4A-822C-91E4CF68EC99}" type="sibTrans" cxnId="{070FB3FC-4696-453E-93DD-1244157BDC30}">
      <dgm:prSet/>
      <dgm:spPr/>
      <dgm:t>
        <a:bodyPr/>
        <a:lstStyle/>
        <a:p>
          <a:endParaRPr lang="en-US"/>
        </a:p>
      </dgm:t>
    </dgm:pt>
    <dgm:pt modelId="{ACF4ECF0-A3A2-45C3-97AC-92715BDC8ACC}" type="pres">
      <dgm:prSet presAssocID="{5666E067-1B75-4150-958C-2DC69CF2E896}" presName="linear" presStyleCnt="0">
        <dgm:presLayoutVars>
          <dgm:animLvl val="lvl"/>
          <dgm:resizeHandles val="exact"/>
        </dgm:presLayoutVars>
      </dgm:prSet>
      <dgm:spPr/>
      <dgm:t>
        <a:bodyPr/>
        <a:lstStyle/>
        <a:p>
          <a:endParaRPr lang="en-US"/>
        </a:p>
      </dgm:t>
    </dgm:pt>
    <dgm:pt modelId="{02274E68-6391-4C12-B4D0-DCE81F1C0BCE}" type="pres">
      <dgm:prSet presAssocID="{C0FD5979-37D2-4DF5-899E-4F0B6A7B0068}" presName="parentText" presStyleLbl="node1" presStyleIdx="0" presStyleCnt="1" custLinFactNeighborY="-3063">
        <dgm:presLayoutVars>
          <dgm:chMax val="0"/>
          <dgm:bulletEnabled val="1"/>
        </dgm:presLayoutVars>
      </dgm:prSet>
      <dgm:spPr/>
      <dgm:t>
        <a:bodyPr/>
        <a:lstStyle/>
        <a:p>
          <a:endParaRPr lang="en-US"/>
        </a:p>
      </dgm:t>
    </dgm:pt>
  </dgm:ptLst>
  <dgm:cxnLst>
    <dgm:cxn modelId="{C3768EFE-CCF3-45C5-8CD0-914069C874B1}" type="presOf" srcId="{C0FD5979-37D2-4DF5-899E-4F0B6A7B0068}" destId="{02274E68-6391-4C12-B4D0-DCE81F1C0BCE}" srcOrd="0" destOrd="0" presId="urn:microsoft.com/office/officeart/2005/8/layout/vList2"/>
    <dgm:cxn modelId="{070FB3FC-4696-453E-93DD-1244157BDC30}" srcId="{5666E067-1B75-4150-958C-2DC69CF2E896}" destId="{C0FD5979-37D2-4DF5-899E-4F0B6A7B0068}" srcOrd="0" destOrd="0" parTransId="{3623CEA4-6668-4DFC-971E-27580E5FB8EA}" sibTransId="{3720B5CA-8428-4B4A-822C-91E4CF68EC99}"/>
    <dgm:cxn modelId="{9CEEB022-078C-4BE6-9839-CBCAD7B29588}" type="presOf" srcId="{5666E067-1B75-4150-958C-2DC69CF2E896}" destId="{ACF4ECF0-A3A2-45C3-97AC-92715BDC8ACC}" srcOrd="0" destOrd="0" presId="urn:microsoft.com/office/officeart/2005/8/layout/vList2"/>
    <dgm:cxn modelId="{53220E89-CCF4-489D-923F-20C8A51F25B9}" type="presParOf" srcId="{ACF4ECF0-A3A2-45C3-97AC-92715BDC8ACC}" destId="{02274E68-6391-4C12-B4D0-DCE81F1C0BC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28E58F7-ED56-477F-B3B6-C1ED26AC75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433F465-0DCC-445F-8BA1-76293BCEDE27}">
      <dgm:prSet phldrT="[Text]"/>
      <dgm:spPr>
        <a:solidFill>
          <a:srgbClr val="FF9933"/>
        </a:solidFill>
      </dgm:spPr>
      <dgm:t>
        <a:bodyPr/>
        <a:lstStyle/>
        <a:p>
          <a:r>
            <a:rPr lang="en-US" dirty="0" smtClean="0">
              <a:solidFill>
                <a:schemeClr val="tx1"/>
              </a:solidFill>
              <a:latin typeface="+mn-lt"/>
              <a:cs typeface="Times New Roman" panose="02020603050405020304" pitchFamily="18" charset="0"/>
            </a:rPr>
            <a:t>A group of mood disorders that cause extreme fluctuation in a person’s mood, energy, and ability to function.</a:t>
          </a:r>
          <a:endParaRPr lang="en-US" dirty="0">
            <a:solidFill>
              <a:schemeClr val="tx1"/>
            </a:solidFill>
          </a:endParaRPr>
        </a:p>
      </dgm:t>
    </dgm:pt>
    <dgm:pt modelId="{613E57EB-6E56-40E0-9357-EE69B929450B}" type="parTrans" cxnId="{4ABED689-EAD3-4A43-AB84-08786ADB6013}">
      <dgm:prSet/>
      <dgm:spPr/>
      <dgm:t>
        <a:bodyPr/>
        <a:lstStyle/>
        <a:p>
          <a:endParaRPr lang="en-US"/>
        </a:p>
      </dgm:t>
    </dgm:pt>
    <dgm:pt modelId="{CEE39FF5-02AC-4BD6-8ECB-08DC14AB750E}" type="sibTrans" cxnId="{4ABED689-EAD3-4A43-AB84-08786ADB6013}">
      <dgm:prSet/>
      <dgm:spPr/>
      <dgm:t>
        <a:bodyPr/>
        <a:lstStyle/>
        <a:p>
          <a:endParaRPr lang="en-US"/>
        </a:p>
      </dgm:t>
    </dgm:pt>
    <dgm:pt modelId="{11C58A92-35EA-4386-9F0D-C98CD29B5637}" type="pres">
      <dgm:prSet presAssocID="{D28E58F7-ED56-477F-B3B6-C1ED26AC75A6}" presName="linear" presStyleCnt="0">
        <dgm:presLayoutVars>
          <dgm:animLvl val="lvl"/>
          <dgm:resizeHandles val="exact"/>
        </dgm:presLayoutVars>
      </dgm:prSet>
      <dgm:spPr/>
      <dgm:t>
        <a:bodyPr/>
        <a:lstStyle/>
        <a:p>
          <a:endParaRPr lang="en-US"/>
        </a:p>
      </dgm:t>
    </dgm:pt>
    <dgm:pt modelId="{FB49A71E-41C3-4027-96CA-C3A4DCC2F63F}" type="pres">
      <dgm:prSet presAssocID="{1433F465-0DCC-445F-8BA1-76293BCEDE27}" presName="parentText" presStyleLbl="node1" presStyleIdx="0" presStyleCnt="1">
        <dgm:presLayoutVars>
          <dgm:chMax val="0"/>
          <dgm:bulletEnabled val="1"/>
        </dgm:presLayoutVars>
      </dgm:prSet>
      <dgm:spPr/>
      <dgm:t>
        <a:bodyPr/>
        <a:lstStyle/>
        <a:p>
          <a:endParaRPr lang="en-US"/>
        </a:p>
      </dgm:t>
    </dgm:pt>
  </dgm:ptLst>
  <dgm:cxnLst>
    <dgm:cxn modelId="{6EE165FA-C446-4EFC-984C-AEDD8FA2F9F9}" type="presOf" srcId="{D28E58F7-ED56-477F-B3B6-C1ED26AC75A6}" destId="{11C58A92-35EA-4386-9F0D-C98CD29B5637}" srcOrd="0" destOrd="0" presId="urn:microsoft.com/office/officeart/2005/8/layout/vList2"/>
    <dgm:cxn modelId="{4ABED689-EAD3-4A43-AB84-08786ADB6013}" srcId="{D28E58F7-ED56-477F-B3B6-C1ED26AC75A6}" destId="{1433F465-0DCC-445F-8BA1-76293BCEDE27}" srcOrd="0" destOrd="0" parTransId="{613E57EB-6E56-40E0-9357-EE69B929450B}" sibTransId="{CEE39FF5-02AC-4BD6-8ECB-08DC14AB750E}"/>
    <dgm:cxn modelId="{C9861D10-F07F-4EDA-AB35-873515F9D2E6}" type="presOf" srcId="{1433F465-0DCC-445F-8BA1-76293BCEDE27}" destId="{FB49A71E-41C3-4027-96CA-C3A4DCC2F63F}" srcOrd="0" destOrd="0" presId="urn:microsoft.com/office/officeart/2005/8/layout/vList2"/>
    <dgm:cxn modelId="{F057FD5B-47BF-4179-98DE-E93228F2E80A}" type="presParOf" srcId="{11C58A92-35EA-4386-9F0D-C98CD29B5637}" destId="{FB49A71E-41C3-4027-96CA-C3A4DCC2F63F}"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B0BC8A7-C96F-4437-A4A0-964EBA051D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5665F8E-9816-4B25-BE1C-326362BCD614}">
      <dgm:prSet phldrT="[Text]"/>
      <dgm:spPr/>
      <dgm:t>
        <a:bodyPr/>
        <a:lstStyle/>
        <a:p>
          <a:pPr algn="ctr"/>
          <a:r>
            <a:rPr lang="en-US" b="1" dirty="0" smtClean="0">
              <a:latin typeface="Arial Rounded MT Bold" panose="020F0704030504030204" pitchFamily="34" charset="0"/>
            </a:rPr>
            <a:t>Internet Gaming Disorder</a:t>
          </a:r>
          <a:endParaRPr lang="en-US" b="1" dirty="0">
            <a:latin typeface="Arial Rounded MT Bold" panose="020F0704030504030204" pitchFamily="34" charset="0"/>
          </a:endParaRPr>
        </a:p>
      </dgm:t>
    </dgm:pt>
    <dgm:pt modelId="{DEEC22CE-34B6-44A9-A42D-A8BD995CCCAF}" type="parTrans" cxnId="{E7637AE8-0DAF-4718-9914-864D83087CCD}">
      <dgm:prSet/>
      <dgm:spPr/>
      <dgm:t>
        <a:bodyPr/>
        <a:lstStyle/>
        <a:p>
          <a:endParaRPr lang="en-US"/>
        </a:p>
      </dgm:t>
    </dgm:pt>
    <dgm:pt modelId="{6D357B79-99DD-4A1D-AC47-5CA2205F92C3}" type="sibTrans" cxnId="{E7637AE8-0DAF-4718-9914-864D83087CCD}">
      <dgm:prSet/>
      <dgm:spPr/>
      <dgm:t>
        <a:bodyPr/>
        <a:lstStyle/>
        <a:p>
          <a:endParaRPr lang="en-US"/>
        </a:p>
      </dgm:t>
    </dgm:pt>
    <dgm:pt modelId="{A05B2AC9-521D-45CE-8450-0E6451406168}" type="pres">
      <dgm:prSet presAssocID="{FB0BC8A7-C96F-4437-A4A0-964EBA051D4B}" presName="linear" presStyleCnt="0">
        <dgm:presLayoutVars>
          <dgm:animLvl val="lvl"/>
          <dgm:resizeHandles val="exact"/>
        </dgm:presLayoutVars>
      </dgm:prSet>
      <dgm:spPr/>
      <dgm:t>
        <a:bodyPr/>
        <a:lstStyle/>
        <a:p>
          <a:endParaRPr lang="en-US"/>
        </a:p>
      </dgm:t>
    </dgm:pt>
    <dgm:pt modelId="{4FDDA8AB-D5A4-4F5B-BF23-C1C3A72F5791}" type="pres">
      <dgm:prSet presAssocID="{55665F8E-9816-4B25-BE1C-326362BCD614}" presName="parentText" presStyleLbl="node1" presStyleIdx="0" presStyleCnt="1">
        <dgm:presLayoutVars>
          <dgm:chMax val="0"/>
          <dgm:bulletEnabled val="1"/>
        </dgm:presLayoutVars>
      </dgm:prSet>
      <dgm:spPr/>
      <dgm:t>
        <a:bodyPr/>
        <a:lstStyle/>
        <a:p>
          <a:endParaRPr lang="en-US"/>
        </a:p>
      </dgm:t>
    </dgm:pt>
  </dgm:ptLst>
  <dgm:cxnLst>
    <dgm:cxn modelId="{2F4F969B-6062-4456-AEAA-323F85A5D586}" type="presOf" srcId="{FB0BC8A7-C96F-4437-A4A0-964EBA051D4B}" destId="{A05B2AC9-521D-45CE-8450-0E6451406168}" srcOrd="0" destOrd="0" presId="urn:microsoft.com/office/officeart/2005/8/layout/vList2"/>
    <dgm:cxn modelId="{E7637AE8-0DAF-4718-9914-864D83087CCD}" srcId="{FB0BC8A7-C96F-4437-A4A0-964EBA051D4B}" destId="{55665F8E-9816-4B25-BE1C-326362BCD614}" srcOrd="0" destOrd="0" parTransId="{DEEC22CE-34B6-44A9-A42D-A8BD995CCCAF}" sibTransId="{6D357B79-99DD-4A1D-AC47-5CA2205F92C3}"/>
    <dgm:cxn modelId="{FDC8FB75-E3F4-4830-A9A4-CEDD7E0C659E}" type="presOf" srcId="{55665F8E-9816-4B25-BE1C-326362BCD614}" destId="{4FDDA8AB-D5A4-4F5B-BF23-C1C3A72F5791}" srcOrd="0" destOrd="0" presId="urn:microsoft.com/office/officeart/2005/8/layout/vList2"/>
    <dgm:cxn modelId="{6049B630-CD9B-421C-8251-37C56BD447E8}" type="presParOf" srcId="{A05B2AC9-521D-45CE-8450-0E6451406168}" destId="{4FDDA8AB-D5A4-4F5B-BF23-C1C3A72F579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D1CBEBF-FDA7-4E58-AFE4-9E2DDD31874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FA1C6A3-13C4-4FC0-918E-C2815D8CDCF7}">
      <dgm:prSet phldrT="[Text]"/>
      <dgm:spPr>
        <a:solidFill>
          <a:schemeClr val="accent5">
            <a:lumMod val="75000"/>
          </a:schemeClr>
        </a:solidFill>
      </dgm:spPr>
      <dgm:t>
        <a:bodyPr/>
        <a:lstStyle/>
        <a:p>
          <a:pPr algn="ctr"/>
          <a:r>
            <a:rPr lang="en-US" b="1" dirty="0" smtClean="0">
              <a:latin typeface="Arial Rounded MT Bold" panose="020F0704030504030204" pitchFamily="34" charset="0"/>
            </a:rPr>
            <a:t>Treatment of Psychological Disorders</a:t>
          </a:r>
          <a:endParaRPr lang="en-US" b="1" dirty="0">
            <a:latin typeface="Arial Rounded MT Bold" panose="020F0704030504030204" pitchFamily="34" charset="0"/>
          </a:endParaRPr>
        </a:p>
      </dgm:t>
    </dgm:pt>
    <dgm:pt modelId="{B1177672-A9BA-449B-B36C-FCB3389E0298}" type="parTrans" cxnId="{320E1BB7-A680-45F9-80D2-2BC69C2FC9ED}">
      <dgm:prSet/>
      <dgm:spPr/>
      <dgm:t>
        <a:bodyPr/>
        <a:lstStyle/>
        <a:p>
          <a:endParaRPr lang="en-US"/>
        </a:p>
      </dgm:t>
    </dgm:pt>
    <dgm:pt modelId="{1B4366E0-4499-4391-8F51-09426C196DBA}" type="sibTrans" cxnId="{320E1BB7-A680-45F9-80D2-2BC69C2FC9ED}">
      <dgm:prSet/>
      <dgm:spPr/>
      <dgm:t>
        <a:bodyPr/>
        <a:lstStyle/>
        <a:p>
          <a:endParaRPr lang="en-US"/>
        </a:p>
      </dgm:t>
    </dgm:pt>
    <dgm:pt modelId="{6A6D049F-86F3-4A0E-9501-9947C389605E}" type="pres">
      <dgm:prSet presAssocID="{BD1CBEBF-FDA7-4E58-AFE4-9E2DDD318747}" presName="linear" presStyleCnt="0">
        <dgm:presLayoutVars>
          <dgm:animLvl val="lvl"/>
          <dgm:resizeHandles val="exact"/>
        </dgm:presLayoutVars>
      </dgm:prSet>
      <dgm:spPr/>
      <dgm:t>
        <a:bodyPr/>
        <a:lstStyle/>
        <a:p>
          <a:endParaRPr lang="en-US"/>
        </a:p>
      </dgm:t>
    </dgm:pt>
    <dgm:pt modelId="{EED428A4-83BD-48CF-AD99-1E5C1C5BECE2}" type="pres">
      <dgm:prSet presAssocID="{5FA1C6A3-13C4-4FC0-918E-C2815D8CDCF7}" presName="parentText" presStyleLbl="node1" presStyleIdx="0" presStyleCnt="1">
        <dgm:presLayoutVars>
          <dgm:chMax val="0"/>
          <dgm:bulletEnabled val="1"/>
        </dgm:presLayoutVars>
      </dgm:prSet>
      <dgm:spPr/>
      <dgm:t>
        <a:bodyPr/>
        <a:lstStyle/>
        <a:p>
          <a:endParaRPr lang="en-US"/>
        </a:p>
      </dgm:t>
    </dgm:pt>
  </dgm:ptLst>
  <dgm:cxnLst>
    <dgm:cxn modelId="{2CC5B987-C98C-4074-84FC-900DF0F27789}" type="presOf" srcId="{5FA1C6A3-13C4-4FC0-918E-C2815D8CDCF7}" destId="{EED428A4-83BD-48CF-AD99-1E5C1C5BECE2}" srcOrd="0" destOrd="0" presId="urn:microsoft.com/office/officeart/2005/8/layout/vList2"/>
    <dgm:cxn modelId="{320E1BB7-A680-45F9-80D2-2BC69C2FC9ED}" srcId="{BD1CBEBF-FDA7-4E58-AFE4-9E2DDD318747}" destId="{5FA1C6A3-13C4-4FC0-918E-C2815D8CDCF7}" srcOrd="0" destOrd="0" parTransId="{B1177672-A9BA-449B-B36C-FCB3389E0298}" sibTransId="{1B4366E0-4499-4391-8F51-09426C196DBA}"/>
    <dgm:cxn modelId="{91B1B85E-D85B-496A-9998-74F3AAD48B08}" type="presOf" srcId="{BD1CBEBF-FDA7-4E58-AFE4-9E2DDD318747}" destId="{6A6D049F-86F3-4A0E-9501-9947C389605E}" srcOrd="0" destOrd="0" presId="urn:microsoft.com/office/officeart/2005/8/layout/vList2"/>
    <dgm:cxn modelId="{3D40F903-CFFA-4A60-A7B5-45DCC5F03AA1}" type="presParOf" srcId="{6A6D049F-86F3-4A0E-9501-9947C389605E}" destId="{EED428A4-83BD-48CF-AD99-1E5C1C5BECE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C0B2350E-F4B3-4C94-8BBE-E6770A79F6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A84DA20-AAB2-46FB-9EDC-6558B83C245C}">
      <dgm:prSet phldrT="[Text]"/>
      <dgm:spPr>
        <a:solidFill>
          <a:schemeClr val="accent5">
            <a:lumMod val="75000"/>
          </a:schemeClr>
        </a:solidFill>
      </dgm:spPr>
      <dgm:t>
        <a:bodyPr/>
        <a:lstStyle/>
        <a:p>
          <a:pPr algn="ctr"/>
          <a:r>
            <a:rPr lang="en-US" b="1" dirty="0" smtClean="0">
              <a:latin typeface="Arial Rounded MT Bold" panose="020F0704030504030204" pitchFamily="34" charset="0"/>
            </a:rPr>
            <a:t>Treatments</a:t>
          </a:r>
          <a:endParaRPr lang="en-US" b="1" dirty="0">
            <a:latin typeface="Arial Rounded MT Bold" panose="020F0704030504030204" pitchFamily="34" charset="0"/>
          </a:endParaRPr>
        </a:p>
      </dgm:t>
    </dgm:pt>
    <dgm:pt modelId="{76DFCF22-6A32-499F-BA81-5369F24003B3}" type="parTrans" cxnId="{7A56EB13-C01F-44AA-A67D-2EB814746ABA}">
      <dgm:prSet/>
      <dgm:spPr/>
      <dgm:t>
        <a:bodyPr/>
        <a:lstStyle/>
        <a:p>
          <a:endParaRPr lang="en-US"/>
        </a:p>
      </dgm:t>
    </dgm:pt>
    <dgm:pt modelId="{9AAB4895-E6D9-4078-8355-39FAAAD7EDA6}" type="sibTrans" cxnId="{7A56EB13-C01F-44AA-A67D-2EB814746ABA}">
      <dgm:prSet/>
      <dgm:spPr/>
      <dgm:t>
        <a:bodyPr/>
        <a:lstStyle/>
        <a:p>
          <a:endParaRPr lang="en-US"/>
        </a:p>
      </dgm:t>
    </dgm:pt>
    <dgm:pt modelId="{34A256F2-0354-4475-B1D7-1705400724B5}" type="pres">
      <dgm:prSet presAssocID="{C0B2350E-F4B3-4C94-8BBE-E6770A79F6D2}" presName="linear" presStyleCnt="0">
        <dgm:presLayoutVars>
          <dgm:animLvl val="lvl"/>
          <dgm:resizeHandles val="exact"/>
        </dgm:presLayoutVars>
      </dgm:prSet>
      <dgm:spPr/>
      <dgm:t>
        <a:bodyPr/>
        <a:lstStyle/>
        <a:p>
          <a:endParaRPr lang="en-US"/>
        </a:p>
      </dgm:t>
    </dgm:pt>
    <dgm:pt modelId="{E59502A4-803D-44C6-9C4A-9A853A51ADD1}" type="pres">
      <dgm:prSet presAssocID="{CA84DA20-AAB2-46FB-9EDC-6558B83C245C}" presName="parentText" presStyleLbl="node1" presStyleIdx="0" presStyleCnt="1">
        <dgm:presLayoutVars>
          <dgm:chMax val="0"/>
          <dgm:bulletEnabled val="1"/>
        </dgm:presLayoutVars>
      </dgm:prSet>
      <dgm:spPr/>
      <dgm:t>
        <a:bodyPr/>
        <a:lstStyle/>
        <a:p>
          <a:endParaRPr lang="en-US"/>
        </a:p>
      </dgm:t>
    </dgm:pt>
  </dgm:ptLst>
  <dgm:cxnLst>
    <dgm:cxn modelId="{ED8DAD2A-6B47-4AD7-A7C8-83741599B669}" type="presOf" srcId="{C0B2350E-F4B3-4C94-8BBE-E6770A79F6D2}" destId="{34A256F2-0354-4475-B1D7-1705400724B5}" srcOrd="0" destOrd="0" presId="urn:microsoft.com/office/officeart/2005/8/layout/vList2"/>
    <dgm:cxn modelId="{7A56EB13-C01F-44AA-A67D-2EB814746ABA}" srcId="{C0B2350E-F4B3-4C94-8BBE-E6770A79F6D2}" destId="{CA84DA20-AAB2-46FB-9EDC-6558B83C245C}" srcOrd="0" destOrd="0" parTransId="{76DFCF22-6A32-499F-BA81-5369F24003B3}" sibTransId="{9AAB4895-E6D9-4078-8355-39FAAAD7EDA6}"/>
    <dgm:cxn modelId="{E0A60450-B151-4310-9336-4CE85FB4B373}" type="presOf" srcId="{CA84DA20-AAB2-46FB-9EDC-6558B83C245C}" destId="{E59502A4-803D-44C6-9C4A-9A853A51ADD1}" srcOrd="0" destOrd="0" presId="urn:microsoft.com/office/officeart/2005/8/layout/vList2"/>
    <dgm:cxn modelId="{EDF1549E-1F5A-4826-96F0-2F084D76D958}" type="presParOf" srcId="{34A256F2-0354-4475-B1D7-1705400724B5}" destId="{E59502A4-803D-44C6-9C4A-9A853A51ADD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8E6D07-2C5E-444E-91FB-E77EDB3758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364157-38F9-4CC3-9B6D-1877B0100FE3}">
      <dgm:prSet phldrT="[Text]" custT="1"/>
      <dgm:spPr>
        <a:solidFill>
          <a:schemeClr val="accent5">
            <a:lumMod val="75000"/>
          </a:schemeClr>
        </a:solidFill>
      </dgm:spPr>
      <dgm:t>
        <a:bodyPr/>
        <a:lstStyle/>
        <a:p>
          <a:pPr algn="ctr"/>
          <a:r>
            <a:rPr lang="en-US" sz="2600" b="1" dirty="0" smtClean="0">
              <a:latin typeface="Arial Rounded MT Bold" panose="020F0704030504030204" pitchFamily="34" charset="0"/>
              <a:ea typeface="Times New Roman"/>
              <a:cs typeface="Times New Roman"/>
              <a:sym typeface="Times New Roman"/>
            </a:rPr>
            <a:t>Normal and Abnormal Behaviors</a:t>
          </a:r>
          <a:endParaRPr lang="en-US" sz="2600" b="1" dirty="0">
            <a:latin typeface="Arial Rounded MT Bold" panose="020F0704030504030204" pitchFamily="34" charset="0"/>
          </a:endParaRPr>
        </a:p>
      </dgm:t>
    </dgm:pt>
    <dgm:pt modelId="{A1C7F1D7-AD5A-4EC3-909A-814491782522}" type="parTrans" cxnId="{86689DC3-355A-45F8-BCA5-7594739044A5}">
      <dgm:prSet/>
      <dgm:spPr/>
      <dgm:t>
        <a:bodyPr/>
        <a:lstStyle/>
        <a:p>
          <a:endParaRPr lang="en-US"/>
        </a:p>
      </dgm:t>
    </dgm:pt>
    <dgm:pt modelId="{1B87DAC2-1D46-493D-BAF5-C2D75C81F5DE}" type="sibTrans" cxnId="{86689DC3-355A-45F8-BCA5-7594739044A5}">
      <dgm:prSet/>
      <dgm:spPr/>
      <dgm:t>
        <a:bodyPr/>
        <a:lstStyle/>
        <a:p>
          <a:endParaRPr lang="en-US"/>
        </a:p>
      </dgm:t>
    </dgm:pt>
    <dgm:pt modelId="{858CE29B-FCDC-4028-BDB0-AE9B533CA6AF}" type="pres">
      <dgm:prSet presAssocID="{DF8E6D07-2C5E-444E-91FB-E77EDB3758C9}" presName="linear" presStyleCnt="0">
        <dgm:presLayoutVars>
          <dgm:animLvl val="lvl"/>
          <dgm:resizeHandles val="exact"/>
        </dgm:presLayoutVars>
      </dgm:prSet>
      <dgm:spPr/>
      <dgm:t>
        <a:bodyPr/>
        <a:lstStyle/>
        <a:p>
          <a:endParaRPr lang="en-US"/>
        </a:p>
      </dgm:t>
    </dgm:pt>
    <dgm:pt modelId="{B1C7A703-BAEC-4C09-9971-BD7ED415BEB8}" type="pres">
      <dgm:prSet presAssocID="{03364157-38F9-4CC3-9B6D-1877B0100FE3}" presName="parentText" presStyleLbl="node1" presStyleIdx="0" presStyleCnt="1">
        <dgm:presLayoutVars>
          <dgm:chMax val="0"/>
          <dgm:bulletEnabled val="1"/>
        </dgm:presLayoutVars>
      </dgm:prSet>
      <dgm:spPr/>
      <dgm:t>
        <a:bodyPr/>
        <a:lstStyle/>
        <a:p>
          <a:endParaRPr lang="en-US"/>
        </a:p>
      </dgm:t>
    </dgm:pt>
  </dgm:ptLst>
  <dgm:cxnLst>
    <dgm:cxn modelId="{86689DC3-355A-45F8-BCA5-7594739044A5}" srcId="{DF8E6D07-2C5E-444E-91FB-E77EDB3758C9}" destId="{03364157-38F9-4CC3-9B6D-1877B0100FE3}" srcOrd="0" destOrd="0" parTransId="{A1C7F1D7-AD5A-4EC3-909A-814491782522}" sibTransId="{1B87DAC2-1D46-493D-BAF5-C2D75C81F5DE}"/>
    <dgm:cxn modelId="{DC4448E4-2719-4F73-A316-86B8D0696476}" type="presOf" srcId="{03364157-38F9-4CC3-9B6D-1877B0100FE3}" destId="{B1C7A703-BAEC-4C09-9971-BD7ED415BEB8}" srcOrd="0" destOrd="0" presId="urn:microsoft.com/office/officeart/2005/8/layout/vList2"/>
    <dgm:cxn modelId="{85EB302B-AFB6-46E2-8388-24348142B945}" type="presOf" srcId="{DF8E6D07-2C5E-444E-91FB-E77EDB3758C9}" destId="{858CE29B-FCDC-4028-BDB0-AE9B533CA6AF}" srcOrd="0" destOrd="0" presId="urn:microsoft.com/office/officeart/2005/8/layout/vList2"/>
    <dgm:cxn modelId="{F9EE9BF1-CEAC-46ED-B0C6-9B0F2E1D4FE4}" type="presParOf" srcId="{858CE29B-FCDC-4028-BDB0-AE9B533CA6AF}" destId="{B1C7A703-BAEC-4C09-9971-BD7ED415BEB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8A863B-F6C8-4A09-AA59-337447B70B0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1DFCDEF-DD87-4DC8-91A5-A951F0809D76}">
      <dgm:prSet phldrT="[Text]" custT="1"/>
      <dgm:spPr>
        <a:solidFill>
          <a:schemeClr val="accent5">
            <a:lumMod val="75000"/>
          </a:schemeClr>
        </a:solidFill>
      </dgm:spPr>
      <dgm:t>
        <a:bodyPr/>
        <a:lstStyle/>
        <a:p>
          <a:pPr algn="ctr" rtl="0"/>
          <a:r>
            <a:rPr lang="en" sz="2800" b="1" dirty="0" smtClean="0">
              <a:solidFill>
                <a:schemeClr val="bg1"/>
              </a:solidFill>
              <a:latin typeface="Arial Rounded MT Bold" panose="020F0704030504030204" pitchFamily="34" charset="0"/>
            </a:rPr>
            <a:t>Identifying Abnormality 4-Ds</a:t>
          </a:r>
          <a:endParaRPr lang="en-US" sz="2800" b="1" dirty="0">
            <a:solidFill>
              <a:schemeClr val="bg1"/>
            </a:solidFill>
            <a:latin typeface="Arial Rounded MT Bold" panose="020F0704030504030204" pitchFamily="34" charset="0"/>
          </a:endParaRPr>
        </a:p>
      </dgm:t>
    </dgm:pt>
    <dgm:pt modelId="{CAE5E37C-7199-498A-AB26-5291107E5EF9}" type="parTrans" cxnId="{B0758EC1-BA21-4217-9CA6-CA112110BA87}">
      <dgm:prSet/>
      <dgm:spPr/>
      <dgm:t>
        <a:bodyPr/>
        <a:lstStyle/>
        <a:p>
          <a:endParaRPr lang="en-US"/>
        </a:p>
      </dgm:t>
    </dgm:pt>
    <dgm:pt modelId="{37734B2E-7EFE-41D5-9DC3-934E3B665B47}" type="sibTrans" cxnId="{B0758EC1-BA21-4217-9CA6-CA112110BA87}">
      <dgm:prSet/>
      <dgm:spPr/>
      <dgm:t>
        <a:bodyPr/>
        <a:lstStyle/>
        <a:p>
          <a:endParaRPr lang="en-US"/>
        </a:p>
      </dgm:t>
    </dgm:pt>
    <dgm:pt modelId="{B05D1613-419D-4F47-973E-E1F02C45C6CA}" type="pres">
      <dgm:prSet presAssocID="{DC8A863B-F6C8-4A09-AA59-337447B70B09}" presName="linear" presStyleCnt="0">
        <dgm:presLayoutVars>
          <dgm:animLvl val="lvl"/>
          <dgm:resizeHandles val="exact"/>
        </dgm:presLayoutVars>
      </dgm:prSet>
      <dgm:spPr/>
      <dgm:t>
        <a:bodyPr/>
        <a:lstStyle/>
        <a:p>
          <a:endParaRPr lang="en-US"/>
        </a:p>
      </dgm:t>
    </dgm:pt>
    <dgm:pt modelId="{F5A0178A-B504-4600-93CB-AE1267A08C94}" type="pres">
      <dgm:prSet presAssocID="{21DFCDEF-DD87-4DC8-91A5-A951F0809D76}" presName="parentText" presStyleLbl="node1" presStyleIdx="0" presStyleCnt="1">
        <dgm:presLayoutVars>
          <dgm:chMax val="0"/>
          <dgm:bulletEnabled val="1"/>
        </dgm:presLayoutVars>
      </dgm:prSet>
      <dgm:spPr/>
      <dgm:t>
        <a:bodyPr/>
        <a:lstStyle/>
        <a:p>
          <a:endParaRPr lang="en-US"/>
        </a:p>
      </dgm:t>
    </dgm:pt>
  </dgm:ptLst>
  <dgm:cxnLst>
    <dgm:cxn modelId="{B0758EC1-BA21-4217-9CA6-CA112110BA87}" srcId="{DC8A863B-F6C8-4A09-AA59-337447B70B09}" destId="{21DFCDEF-DD87-4DC8-91A5-A951F0809D76}" srcOrd="0" destOrd="0" parTransId="{CAE5E37C-7199-498A-AB26-5291107E5EF9}" sibTransId="{37734B2E-7EFE-41D5-9DC3-934E3B665B47}"/>
    <dgm:cxn modelId="{1F2684AF-26E6-4E44-9C4E-CA6BFAE021A5}" type="presOf" srcId="{DC8A863B-F6C8-4A09-AA59-337447B70B09}" destId="{B05D1613-419D-4F47-973E-E1F02C45C6CA}" srcOrd="0" destOrd="0" presId="urn:microsoft.com/office/officeart/2005/8/layout/vList2"/>
    <dgm:cxn modelId="{A456A631-1091-4BBB-B186-BBB542951309}" type="presOf" srcId="{21DFCDEF-DD87-4DC8-91A5-A951F0809D76}" destId="{F5A0178A-B504-4600-93CB-AE1267A08C94}" srcOrd="0" destOrd="0" presId="urn:microsoft.com/office/officeart/2005/8/layout/vList2"/>
    <dgm:cxn modelId="{B08E7CBA-461D-4128-BFF7-7D5052F58262}" type="presParOf" srcId="{B05D1613-419D-4F47-973E-E1F02C45C6CA}" destId="{F5A0178A-B504-4600-93CB-AE1267A08C9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EA436A-4810-43D0-B17E-8BD19A2211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513664B-36FA-4192-8DDB-EA24086B1529}">
      <dgm:prSet phldrT="[Text]" custT="1"/>
      <dgm:spPr>
        <a:solidFill>
          <a:srgbClr val="C7E580"/>
        </a:solidFill>
      </dgm:spPr>
      <dgm:t>
        <a:bodyPr/>
        <a:lstStyle/>
        <a:p>
          <a:pPr algn="ctr"/>
          <a:r>
            <a:rPr lang="en-US" sz="1600" b="1" i="0" dirty="0" smtClean="0">
              <a:solidFill>
                <a:schemeClr val="tx1"/>
              </a:solidFill>
              <a:latin typeface="+mn-lt"/>
              <a:ea typeface="Times New Roman"/>
              <a:cs typeface="Times New Roman"/>
              <a:sym typeface="Times New Roman"/>
            </a:rPr>
            <a:t>Deviation from Social Norms </a:t>
          </a:r>
          <a:endParaRPr lang="en-US" sz="1600" i="0" dirty="0">
            <a:solidFill>
              <a:schemeClr val="tx1"/>
            </a:solidFill>
            <a:latin typeface="+mn-lt"/>
          </a:endParaRPr>
        </a:p>
      </dgm:t>
    </dgm:pt>
    <dgm:pt modelId="{6FDA7B30-FE38-42F5-B067-5C9AD8ABB2E6}" type="parTrans" cxnId="{C965F270-9BF9-4759-8FEA-8DFB60B20F9B}">
      <dgm:prSet/>
      <dgm:spPr/>
      <dgm:t>
        <a:bodyPr/>
        <a:lstStyle/>
        <a:p>
          <a:endParaRPr lang="en-US"/>
        </a:p>
      </dgm:t>
    </dgm:pt>
    <dgm:pt modelId="{7E7C6DDA-7E26-4E83-B8BC-FE884F229EF2}" type="sibTrans" cxnId="{C965F270-9BF9-4759-8FEA-8DFB60B20F9B}">
      <dgm:prSet/>
      <dgm:spPr/>
      <dgm:t>
        <a:bodyPr/>
        <a:lstStyle/>
        <a:p>
          <a:endParaRPr lang="en-US"/>
        </a:p>
      </dgm:t>
    </dgm:pt>
    <dgm:pt modelId="{BFF7F32A-7A87-4794-877A-687E985FD981}" type="pres">
      <dgm:prSet presAssocID="{A8EA436A-4810-43D0-B17E-8BD19A2211E1}" presName="linear" presStyleCnt="0">
        <dgm:presLayoutVars>
          <dgm:animLvl val="lvl"/>
          <dgm:resizeHandles val="exact"/>
        </dgm:presLayoutVars>
      </dgm:prSet>
      <dgm:spPr/>
      <dgm:t>
        <a:bodyPr/>
        <a:lstStyle/>
        <a:p>
          <a:endParaRPr lang="en-US"/>
        </a:p>
      </dgm:t>
    </dgm:pt>
    <dgm:pt modelId="{2729CDFB-2751-48E1-ABAF-2D1176AF34E6}" type="pres">
      <dgm:prSet presAssocID="{D513664B-36FA-4192-8DDB-EA24086B1529}" presName="parentText" presStyleLbl="node1" presStyleIdx="0" presStyleCnt="1" custLinFactNeighborY="1079">
        <dgm:presLayoutVars>
          <dgm:chMax val="0"/>
          <dgm:bulletEnabled val="1"/>
        </dgm:presLayoutVars>
      </dgm:prSet>
      <dgm:spPr/>
      <dgm:t>
        <a:bodyPr/>
        <a:lstStyle/>
        <a:p>
          <a:endParaRPr lang="en-US"/>
        </a:p>
      </dgm:t>
    </dgm:pt>
  </dgm:ptLst>
  <dgm:cxnLst>
    <dgm:cxn modelId="{78339C17-EF83-4AD8-B4DF-A96EB54DA503}" type="presOf" srcId="{A8EA436A-4810-43D0-B17E-8BD19A2211E1}" destId="{BFF7F32A-7A87-4794-877A-687E985FD981}" srcOrd="0" destOrd="0" presId="urn:microsoft.com/office/officeart/2005/8/layout/vList2"/>
    <dgm:cxn modelId="{5129FBBB-ABDC-4572-92B1-736300E999D5}" type="presOf" srcId="{D513664B-36FA-4192-8DDB-EA24086B1529}" destId="{2729CDFB-2751-48E1-ABAF-2D1176AF34E6}" srcOrd="0" destOrd="0" presId="urn:microsoft.com/office/officeart/2005/8/layout/vList2"/>
    <dgm:cxn modelId="{C965F270-9BF9-4759-8FEA-8DFB60B20F9B}" srcId="{A8EA436A-4810-43D0-B17E-8BD19A2211E1}" destId="{D513664B-36FA-4192-8DDB-EA24086B1529}" srcOrd="0" destOrd="0" parTransId="{6FDA7B30-FE38-42F5-B067-5C9AD8ABB2E6}" sibTransId="{7E7C6DDA-7E26-4E83-B8BC-FE884F229EF2}"/>
    <dgm:cxn modelId="{17CA8E3D-8227-4102-B799-37F997FE6911}" type="presParOf" srcId="{BFF7F32A-7A87-4794-877A-687E985FD981}" destId="{2729CDFB-2751-48E1-ABAF-2D1176AF34E6}" srcOrd="0" destOrd="0" presId="urn:microsoft.com/office/officeart/2005/8/layout/vList2"/>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ABE37D-A0D4-4779-80AF-090052824C4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1DAD61-EC97-479C-B062-AD60B676BB38}">
      <dgm:prSet phldrT="[Text]" custT="1"/>
      <dgm:spPr>
        <a:solidFill>
          <a:schemeClr val="accent2">
            <a:lumMod val="60000"/>
            <a:lumOff val="40000"/>
          </a:schemeClr>
        </a:solidFill>
      </dgm:spPr>
      <dgm:t>
        <a:bodyPr/>
        <a:lstStyle/>
        <a:p>
          <a:pPr algn="ctr"/>
          <a:r>
            <a:rPr lang="en-US" sz="1500" b="1" i="0" dirty="0" smtClean="0">
              <a:solidFill>
                <a:schemeClr val="tx1"/>
              </a:solidFill>
              <a:latin typeface="+mn-lt"/>
              <a:ea typeface="Times New Roman"/>
              <a:cs typeface="Times New Roman" panose="02020603050405020304" pitchFamily="18" charset="0"/>
              <a:sym typeface="Times New Roman"/>
            </a:rPr>
            <a:t>Abnormality as a Sense of Personal Discomfort (Distress)</a:t>
          </a:r>
          <a:endParaRPr lang="en-US" sz="1500" i="0" dirty="0">
            <a:solidFill>
              <a:schemeClr val="tx1"/>
            </a:solidFill>
            <a:latin typeface="+mn-lt"/>
            <a:cs typeface="Times New Roman" panose="02020603050405020304" pitchFamily="18" charset="0"/>
          </a:endParaRPr>
        </a:p>
      </dgm:t>
    </dgm:pt>
    <dgm:pt modelId="{C8689F45-0E0B-4320-9D98-730315D2BD43}" type="parTrans" cxnId="{A64BD8FF-0A3B-4446-B64E-4F105D575C05}">
      <dgm:prSet/>
      <dgm:spPr/>
      <dgm:t>
        <a:bodyPr/>
        <a:lstStyle/>
        <a:p>
          <a:endParaRPr lang="en-US"/>
        </a:p>
      </dgm:t>
    </dgm:pt>
    <dgm:pt modelId="{44A21579-6D50-4059-A83F-27FFA82DBDB7}" type="sibTrans" cxnId="{A64BD8FF-0A3B-4446-B64E-4F105D575C05}">
      <dgm:prSet/>
      <dgm:spPr/>
      <dgm:t>
        <a:bodyPr/>
        <a:lstStyle/>
        <a:p>
          <a:endParaRPr lang="en-US"/>
        </a:p>
      </dgm:t>
    </dgm:pt>
    <dgm:pt modelId="{329DCA6A-7E0E-4BA0-9852-43516769DCF4}" type="pres">
      <dgm:prSet presAssocID="{6BABE37D-A0D4-4779-80AF-090052824C49}" presName="linear" presStyleCnt="0">
        <dgm:presLayoutVars>
          <dgm:animLvl val="lvl"/>
          <dgm:resizeHandles val="exact"/>
        </dgm:presLayoutVars>
      </dgm:prSet>
      <dgm:spPr/>
      <dgm:t>
        <a:bodyPr/>
        <a:lstStyle/>
        <a:p>
          <a:endParaRPr lang="en-US"/>
        </a:p>
      </dgm:t>
    </dgm:pt>
    <dgm:pt modelId="{CFB81413-9919-4F67-B6BE-C52DD196ECFB}" type="pres">
      <dgm:prSet presAssocID="{B81DAD61-EC97-479C-B062-AD60B676BB38}" presName="parentText" presStyleLbl="node1" presStyleIdx="0" presStyleCnt="1">
        <dgm:presLayoutVars>
          <dgm:chMax val="0"/>
          <dgm:bulletEnabled val="1"/>
        </dgm:presLayoutVars>
      </dgm:prSet>
      <dgm:spPr/>
      <dgm:t>
        <a:bodyPr/>
        <a:lstStyle/>
        <a:p>
          <a:endParaRPr lang="en-US"/>
        </a:p>
      </dgm:t>
    </dgm:pt>
  </dgm:ptLst>
  <dgm:cxnLst>
    <dgm:cxn modelId="{A64BD8FF-0A3B-4446-B64E-4F105D575C05}" srcId="{6BABE37D-A0D4-4779-80AF-090052824C49}" destId="{B81DAD61-EC97-479C-B062-AD60B676BB38}" srcOrd="0" destOrd="0" parTransId="{C8689F45-0E0B-4320-9D98-730315D2BD43}" sibTransId="{44A21579-6D50-4059-A83F-27FFA82DBDB7}"/>
    <dgm:cxn modelId="{40114F0A-4D6C-4855-BFA8-F308F773EEFB}" type="presOf" srcId="{B81DAD61-EC97-479C-B062-AD60B676BB38}" destId="{CFB81413-9919-4F67-B6BE-C52DD196ECFB}" srcOrd="0" destOrd="0" presId="urn:microsoft.com/office/officeart/2005/8/layout/vList2"/>
    <dgm:cxn modelId="{FC99DAB9-A3E2-4DB4-810E-21816A4151A0}" type="presOf" srcId="{6BABE37D-A0D4-4779-80AF-090052824C49}" destId="{329DCA6A-7E0E-4BA0-9852-43516769DCF4}" srcOrd="0" destOrd="0" presId="urn:microsoft.com/office/officeart/2005/8/layout/vList2"/>
    <dgm:cxn modelId="{3B01F18B-AF7C-4F87-A0D1-55252589307B}" type="presParOf" srcId="{329DCA6A-7E0E-4BA0-9852-43516769DCF4}" destId="{CFB81413-9919-4F67-B6BE-C52DD196ECFB}" srcOrd="0" destOrd="0" presId="urn:microsoft.com/office/officeart/2005/8/layout/vList2"/>
  </dgm:cxnLst>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6C946-8701-4868-874A-4DF198AA350A}">
      <dsp:nvSpPr>
        <dsp:cNvPr id="0" name=""/>
        <dsp:cNvSpPr/>
      </dsp:nvSpPr>
      <dsp:spPr>
        <a:xfrm>
          <a:off x="0" y="7173"/>
          <a:ext cx="5729222" cy="917280"/>
        </a:xfrm>
        <a:prstGeom prst="roundRect">
          <a:avLst/>
        </a:prstGeom>
        <a:solidFill>
          <a:srgbClr val="F0A2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 sz="3600" b="1" kern="1200" dirty="0" smtClean="0">
              <a:solidFill>
                <a:schemeClr val="tx1"/>
              </a:solidFill>
              <a:latin typeface="Arial Rounded MT Bold" panose="020F0704030504030204" pitchFamily="34" charset="0"/>
            </a:rPr>
            <a:t>Abnormal Psychology</a:t>
          </a:r>
          <a:endParaRPr lang="en-US" sz="3600" b="1" kern="1200" dirty="0">
            <a:solidFill>
              <a:schemeClr val="tx1"/>
            </a:solidFill>
            <a:latin typeface="Arial Rounded MT Bold" panose="020F0704030504030204" pitchFamily="34" charset="0"/>
          </a:endParaRPr>
        </a:p>
      </dsp:txBody>
      <dsp:txXfrm>
        <a:off x="44778" y="51951"/>
        <a:ext cx="5639666" cy="8277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4E965-B0CE-44E1-80BC-971DD455A68E}">
      <dsp:nvSpPr>
        <dsp:cNvPr id="0" name=""/>
        <dsp:cNvSpPr/>
      </dsp:nvSpPr>
      <dsp:spPr>
        <a:xfrm>
          <a:off x="0" y="398"/>
          <a:ext cx="342814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5C24B-3763-4DAE-A4E8-42E93A72C0EE}">
      <dsp:nvSpPr>
        <dsp:cNvPr id="0" name=""/>
        <dsp:cNvSpPr/>
      </dsp:nvSpPr>
      <dsp:spPr>
        <a:xfrm>
          <a:off x="0" y="398"/>
          <a:ext cx="3424796" cy="87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Highly unusual behaviors that stray far from the norms.</a:t>
          </a:r>
          <a:endParaRPr lang="en-US" sz="1600" kern="1200" dirty="0">
            <a:latin typeface="+mn-lt"/>
          </a:endParaRPr>
        </a:p>
      </dsp:txBody>
      <dsp:txXfrm>
        <a:off x="0" y="398"/>
        <a:ext cx="3424796" cy="879810"/>
      </dsp:txXfrm>
    </dsp:sp>
    <dsp:sp modelId="{1B3A678B-41C1-41D5-B4C1-02FFABB09800}">
      <dsp:nvSpPr>
        <dsp:cNvPr id="0" name=""/>
        <dsp:cNvSpPr/>
      </dsp:nvSpPr>
      <dsp:spPr>
        <a:xfrm>
          <a:off x="0" y="880209"/>
          <a:ext cx="342814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89A7F-430C-4DC0-9332-5E37B47EBB01}">
      <dsp:nvSpPr>
        <dsp:cNvPr id="0" name=""/>
        <dsp:cNvSpPr/>
      </dsp:nvSpPr>
      <dsp:spPr>
        <a:xfrm>
          <a:off x="0" y="880209"/>
          <a:ext cx="3428144" cy="537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Example: Hearing voices</a:t>
          </a:r>
          <a:endParaRPr lang="en-US" sz="1600" kern="1200" dirty="0">
            <a:solidFill>
              <a:schemeClr val="tx1"/>
            </a:solidFill>
            <a:latin typeface="+mn-lt"/>
            <a:cs typeface="Times New Roman" panose="02020603050405020304" pitchFamily="18" charset="0"/>
          </a:endParaRPr>
        </a:p>
      </dsp:txBody>
      <dsp:txXfrm>
        <a:off x="0" y="880209"/>
        <a:ext cx="3428144" cy="5372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B0A62-8E3B-4DC9-809F-2A2E30D26C80}">
      <dsp:nvSpPr>
        <dsp:cNvPr id="0" name=""/>
        <dsp:cNvSpPr/>
      </dsp:nvSpPr>
      <dsp:spPr>
        <a:xfrm>
          <a:off x="0" y="544"/>
          <a:ext cx="382883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329A2B-0927-4526-9215-C7E1693C4A37}">
      <dsp:nvSpPr>
        <dsp:cNvPr id="0" name=""/>
        <dsp:cNvSpPr/>
      </dsp:nvSpPr>
      <dsp:spPr>
        <a:xfrm>
          <a:off x="0" y="544"/>
          <a:ext cx="3825096" cy="90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solidFill>
                <a:schemeClr val="tx1"/>
              </a:solidFill>
              <a:latin typeface="+mn-lt"/>
              <a:ea typeface="Times New Roman"/>
              <a:cs typeface="Times New Roman" panose="02020603050405020304" pitchFamily="18" charset="0"/>
              <a:sym typeface="Times New Roman"/>
            </a:rPr>
            <a:t>Behavior is considered abnormal if it produces a sense of personal distress, anxiety, or guilt in an individual—or if it is harmful to others in some way.</a:t>
          </a:r>
          <a:endParaRPr lang="en-US" sz="1500" kern="1200" dirty="0">
            <a:latin typeface="+mn-lt"/>
          </a:endParaRPr>
        </a:p>
      </dsp:txBody>
      <dsp:txXfrm>
        <a:off x="0" y="544"/>
        <a:ext cx="3825096" cy="904891"/>
      </dsp:txXfrm>
    </dsp:sp>
    <dsp:sp modelId="{FB912B41-8A2D-4792-A41A-272FB1D97976}">
      <dsp:nvSpPr>
        <dsp:cNvPr id="0" name=""/>
        <dsp:cNvSpPr/>
      </dsp:nvSpPr>
      <dsp:spPr>
        <a:xfrm>
          <a:off x="0" y="905436"/>
          <a:ext cx="382883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CE914-8DC5-4B2A-846B-BDB7489C123C}">
      <dsp:nvSpPr>
        <dsp:cNvPr id="0" name=""/>
        <dsp:cNvSpPr/>
      </dsp:nvSpPr>
      <dsp:spPr>
        <a:xfrm>
          <a:off x="0" y="905436"/>
          <a:ext cx="3828836" cy="677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smtClean="0">
              <a:solidFill>
                <a:schemeClr val="tx1"/>
              </a:solidFill>
              <a:latin typeface="+mn-lt"/>
              <a:ea typeface="Times New Roman"/>
              <a:cs typeface="Times New Roman" panose="02020603050405020304" pitchFamily="18" charset="0"/>
              <a:sym typeface="Times New Roman"/>
            </a:rPr>
            <a:t>Example: Obsessive Compulsive Disorder</a:t>
          </a:r>
          <a:endParaRPr lang="en-US" sz="1500" kern="1200" dirty="0">
            <a:solidFill>
              <a:schemeClr val="tx1"/>
            </a:solidFill>
            <a:latin typeface="+mn-lt"/>
            <a:cs typeface="Times New Roman" panose="02020603050405020304" pitchFamily="18" charset="0"/>
          </a:endParaRPr>
        </a:p>
      </dsp:txBody>
      <dsp:txXfrm>
        <a:off x="0" y="905436"/>
        <a:ext cx="3828836" cy="6771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8D961-1CD4-4280-A890-651A1B7EF0A4}">
      <dsp:nvSpPr>
        <dsp:cNvPr id="0" name=""/>
        <dsp:cNvSpPr/>
      </dsp:nvSpPr>
      <dsp:spPr>
        <a:xfrm>
          <a:off x="0" y="4825"/>
          <a:ext cx="3773489" cy="505440"/>
        </a:xfrm>
        <a:prstGeom prst="roundRect">
          <a:avLst/>
        </a:prstGeom>
        <a:solidFill>
          <a:srgbClr val="F0A2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smtClean="0">
              <a:solidFill>
                <a:schemeClr val="tx1"/>
              </a:solidFill>
              <a:latin typeface="+mn-lt"/>
              <a:ea typeface="Times New Roman"/>
              <a:cs typeface="Times New Roman"/>
              <a:sym typeface="Times New Roman"/>
            </a:rPr>
            <a:t>Abnormality as </a:t>
          </a:r>
          <a:r>
            <a:rPr lang="en-US" sz="1600" b="1" i="0" kern="1200" dirty="0" smtClean="0">
              <a:solidFill>
                <a:schemeClr val="tx1"/>
              </a:solidFill>
              <a:latin typeface="+mn-lt"/>
              <a:ea typeface="Times New Roman"/>
              <a:cs typeface="Times New Roman"/>
              <a:sym typeface="Times New Roman"/>
            </a:rPr>
            <a:t>a Dysfunction </a:t>
          </a:r>
          <a:endParaRPr lang="en-US" sz="1600" i="0" kern="1200" dirty="0">
            <a:solidFill>
              <a:schemeClr val="tx1"/>
            </a:solidFill>
            <a:latin typeface="+mn-lt"/>
          </a:endParaRPr>
        </a:p>
      </dsp:txBody>
      <dsp:txXfrm>
        <a:off x="24674" y="29499"/>
        <a:ext cx="3724141" cy="4560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6DD37-AC63-43E9-9D41-F68905135F5C}">
      <dsp:nvSpPr>
        <dsp:cNvPr id="0" name=""/>
        <dsp:cNvSpPr/>
      </dsp:nvSpPr>
      <dsp:spPr>
        <a:xfrm>
          <a:off x="0" y="3910"/>
          <a:ext cx="3982948" cy="486720"/>
        </a:xfrm>
        <a:prstGeom prst="roundRect">
          <a:avLst/>
        </a:prstGeom>
        <a:solidFill>
          <a:srgbClr val="C7E5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smtClean="0">
              <a:solidFill>
                <a:schemeClr val="tx1"/>
              </a:solidFill>
              <a:latin typeface="+mn-lt"/>
              <a:ea typeface="Times New Roman"/>
              <a:cs typeface="Times New Roman"/>
              <a:sym typeface="Times New Roman"/>
            </a:rPr>
            <a:t>Abnormality as Danger</a:t>
          </a:r>
          <a:endParaRPr lang="en-US" sz="1600" i="0" kern="1200" dirty="0">
            <a:solidFill>
              <a:schemeClr val="tx1"/>
            </a:solidFill>
            <a:latin typeface="+mn-lt"/>
          </a:endParaRPr>
        </a:p>
      </dsp:txBody>
      <dsp:txXfrm>
        <a:off x="23760" y="27670"/>
        <a:ext cx="3935428" cy="4392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A5986-FCF2-42ED-A2D6-2DE200584540}">
      <dsp:nvSpPr>
        <dsp:cNvPr id="0" name=""/>
        <dsp:cNvSpPr/>
      </dsp:nvSpPr>
      <dsp:spPr>
        <a:xfrm>
          <a:off x="0" y="258"/>
          <a:ext cx="385439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50CD34-3BC7-4353-BA82-CAC26C1174EA}">
      <dsp:nvSpPr>
        <dsp:cNvPr id="0" name=""/>
        <dsp:cNvSpPr/>
      </dsp:nvSpPr>
      <dsp:spPr>
        <a:xfrm>
          <a:off x="0" y="258"/>
          <a:ext cx="3850632" cy="77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dirty="0" smtClean="0">
              <a:latin typeface="+mn-lt"/>
              <a:ea typeface="Times New Roman"/>
              <a:cs typeface="Times New Roman" panose="02020603050405020304" pitchFamily="18" charset="0"/>
              <a:sym typeface="Times New Roman"/>
            </a:rPr>
            <a:t>Disability or an impairment in some important areas of life (work or in personal relationship).</a:t>
          </a:r>
          <a:endParaRPr lang="en-US" sz="1600" kern="1200" dirty="0">
            <a:latin typeface="+mn-lt"/>
          </a:endParaRPr>
        </a:p>
      </dsp:txBody>
      <dsp:txXfrm>
        <a:off x="0" y="258"/>
        <a:ext cx="3850632" cy="775027"/>
      </dsp:txXfrm>
    </dsp:sp>
    <dsp:sp modelId="{AC464DE5-A761-4FF5-ACCF-FD3FD16B791F}">
      <dsp:nvSpPr>
        <dsp:cNvPr id="0" name=""/>
        <dsp:cNvSpPr/>
      </dsp:nvSpPr>
      <dsp:spPr>
        <a:xfrm>
          <a:off x="0" y="761736"/>
          <a:ext cx="385439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BE69BC-8707-430B-8798-AE91A8E5F6DF}">
      <dsp:nvSpPr>
        <dsp:cNvPr id="0" name=""/>
        <dsp:cNvSpPr/>
      </dsp:nvSpPr>
      <dsp:spPr>
        <a:xfrm>
          <a:off x="0" y="775286"/>
          <a:ext cx="3854397" cy="564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dirty="0" smtClean="0">
              <a:latin typeface="+mn-lt"/>
              <a:ea typeface="Times New Roman"/>
              <a:cs typeface="Times New Roman" panose="02020603050405020304" pitchFamily="18" charset="0"/>
              <a:sym typeface="Times New Roman"/>
            </a:rPr>
            <a:t>Example: Impact of Substance Use Disorders</a:t>
          </a:r>
          <a:endParaRPr lang="en-US" sz="1600" kern="1200" dirty="0">
            <a:latin typeface="+mn-lt"/>
            <a:ea typeface="Times New Roman"/>
            <a:cs typeface="Times New Roman" panose="02020603050405020304" pitchFamily="18" charset="0"/>
            <a:sym typeface="Times New Roman"/>
          </a:endParaRPr>
        </a:p>
      </dsp:txBody>
      <dsp:txXfrm>
        <a:off x="0" y="775286"/>
        <a:ext cx="3854397" cy="5648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59C19-47D8-4610-A688-8104D2B17A4B}">
      <dsp:nvSpPr>
        <dsp:cNvPr id="0" name=""/>
        <dsp:cNvSpPr/>
      </dsp:nvSpPr>
      <dsp:spPr>
        <a:xfrm>
          <a:off x="0" y="444"/>
          <a:ext cx="39726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55F247-21AC-4CB4-AE93-7B4BE4C449DA}">
      <dsp:nvSpPr>
        <dsp:cNvPr id="0" name=""/>
        <dsp:cNvSpPr/>
      </dsp:nvSpPr>
      <dsp:spPr>
        <a:xfrm>
          <a:off x="0" y="444"/>
          <a:ext cx="3968794" cy="758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Behaviors and feelings that cause interference with life and pose risk of harm.</a:t>
          </a:r>
          <a:endParaRPr lang="en-US" sz="1600" kern="1200" dirty="0">
            <a:latin typeface="+mn-lt"/>
          </a:endParaRPr>
        </a:p>
      </dsp:txBody>
      <dsp:txXfrm>
        <a:off x="0" y="444"/>
        <a:ext cx="3968794" cy="758682"/>
      </dsp:txXfrm>
    </dsp:sp>
    <dsp:sp modelId="{9DB58BBE-8829-427B-AA7B-C6F768C93967}">
      <dsp:nvSpPr>
        <dsp:cNvPr id="0" name=""/>
        <dsp:cNvSpPr/>
      </dsp:nvSpPr>
      <dsp:spPr>
        <a:xfrm>
          <a:off x="0" y="759127"/>
          <a:ext cx="39726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B28C7F-9086-4EEE-B49B-F64029B8A8D3}">
      <dsp:nvSpPr>
        <dsp:cNvPr id="0" name=""/>
        <dsp:cNvSpPr/>
      </dsp:nvSpPr>
      <dsp:spPr>
        <a:xfrm>
          <a:off x="0" y="759127"/>
          <a:ext cx="3972674" cy="58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Example: Paranoid ideation</a:t>
          </a:r>
          <a:endParaRPr lang="en-US" sz="1600" kern="1200" dirty="0">
            <a:latin typeface="+mn-lt"/>
          </a:endParaRPr>
        </a:p>
      </dsp:txBody>
      <dsp:txXfrm>
        <a:off x="0" y="759127"/>
        <a:ext cx="3972674" cy="5872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3401B-DC7E-4F92-8CD5-B5F1498B6BEB}">
      <dsp:nvSpPr>
        <dsp:cNvPr id="0" name=""/>
        <dsp:cNvSpPr/>
      </dsp:nvSpPr>
      <dsp:spPr>
        <a:xfrm>
          <a:off x="0" y="0"/>
          <a:ext cx="6376827" cy="655200"/>
        </a:xfrm>
        <a:prstGeom prst="round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latin typeface="Arial Rounded MT Bold" panose="020F0704030504030204" pitchFamily="34" charset="0"/>
            </a:rPr>
            <a:t>Factors contributing to mental disorders</a:t>
          </a:r>
          <a:endParaRPr lang="en-US" sz="2200" b="1" kern="1200" dirty="0">
            <a:solidFill>
              <a:schemeClr val="tx1"/>
            </a:solidFill>
            <a:latin typeface="Arial Rounded MT Bold" panose="020F0704030504030204" pitchFamily="34" charset="0"/>
          </a:endParaRPr>
        </a:p>
      </dsp:txBody>
      <dsp:txXfrm>
        <a:off x="31984" y="31984"/>
        <a:ext cx="6312859" cy="5912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D3400-8EE0-405C-8FB4-67CB0E5BD50A}">
      <dsp:nvSpPr>
        <dsp:cNvPr id="0" name=""/>
        <dsp:cNvSpPr/>
      </dsp:nvSpPr>
      <dsp:spPr>
        <a:xfrm>
          <a:off x="0" y="242615"/>
          <a:ext cx="6568219" cy="826875"/>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9767" tIns="312420" rIns="5097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solidFill>
                <a:schemeClr val="tx1"/>
              </a:solidFill>
            </a:rPr>
            <a:t>Neurochemicals, neurotransmitters, hormones, brain, nervous system etc. </a:t>
          </a:r>
          <a:endParaRPr lang="en-US" sz="1500" kern="1200" dirty="0">
            <a:solidFill>
              <a:schemeClr val="tx1"/>
            </a:solidFill>
          </a:endParaRPr>
        </a:p>
      </dsp:txBody>
      <dsp:txXfrm>
        <a:off x="0" y="242615"/>
        <a:ext cx="6568219" cy="826875"/>
      </dsp:txXfrm>
    </dsp:sp>
    <dsp:sp modelId="{D35049AC-571F-4098-A697-E4FD96193756}">
      <dsp:nvSpPr>
        <dsp:cNvPr id="0" name=""/>
        <dsp:cNvSpPr/>
      </dsp:nvSpPr>
      <dsp:spPr>
        <a:xfrm>
          <a:off x="328410" y="21215"/>
          <a:ext cx="4597753" cy="442800"/>
        </a:xfrm>
        <a:prstGeom prst="roundRect">
          <a:avLst/>
        </a:prstGeom>
        <a:solidFill>
          <a:srgbClr val="F0A2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784" tIns="0" rIns="173784" bIns="0" numCol="1" spcCol="1270" anchor="ctr" anchorCtr="0">
          <a:noAutofit/>
        </a:bodyPr>
        <a:lstStyle/>
        <a:p>
          <a:pPr lvl="0" algn="l" defTabSz="666750">
            <a:lnSpc>
              <a:spcPct val="90000"/>
            </a:lnSpc>
            <a:spcBef>
              <a:spcPct val="0"/>
            </a:spcBef>
            <a:spcAft>
              <a:spcPct val="35000"/>
            </a:spcAft>
          </a:pPr>
          <a:r>
            <a:rPr lang="en-US" sz="1500" b="1" kern="1200" dirty="0" smtClean="0">
              <a:solidFill>
                <a:schemeClr val="tx1"/>
              </a:solidFill>
            </a:rPr>
            <a:t>Biological</a:t>
          </a:r>
          <a:endParaRPr lang="en-US" sz="1500" b="1" kern="1200" dirty="0">
            <a:solidFill>
              <a:schemeClr val="tx1"/>
            </a:solidFill>
          </a:endParaRPr>
        </a:p>
      </dsp:txBody>
      <dsp:txXfrm>
        <a:off x="350026" y="42831"/>
        <a:ext cx="4554521" cy="399568"/>
      </dsp:txXfrm>
    </dsp:sp>
    <dsp:sp modelId="{896A8647-C5AD-4223-9662-769CD559358E}">
      <dsp:nvSpPr>
        <dsp:cNvPr id="0" name=""/>
        <dsp:cNvSpPr/>
      </dsp:nvSpPr>
      <dsp:spPr>
        <a:xfrm>
          <a:off x="0" y="1371890"/>
          <a:ext cx="6568219" cy="826875"/>
        </a:xfrm>
        <a:prstGeom prst="rect">
          <a:avLst/>
        </a:prstGeom>
        <a:solidFill>
          <a:schemeClr val="lt1">
            <a:alpha val="90000"/>
            <a:hueOff val="0"/>
            <a:satOff val="0"/>
            <a:lumOff val="0"/>
            <a:alphaOff val="0"/>
          </a:schemeClr>
        </a:solidFill>
        <a:ln w="25400" cap="flat" cmpd="sng" algn="ctr">
          <a:solidFill>
            <a:schemeClr val="accent5">
              <a:hueOff val="2167202"/>
              <a:satOff val="-4063"/>
              <a:lumOff val="-36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9767" tIns="312420" rIns="5097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solidFill>
                <a:schemeClr val="tx1"/>
              </a:solidFill>
            </a:rPr>
            <a:t>Cognitions, emotions, personality, coping styles, resilience, values, etc. </a:t>
          </a:r>
          <a:endParaRPr lang="en-US" sz="1500" kern="1200" dirty="0">
            <a:solidFill>
              <a:schemeClr val="tx1"/>
            </a:solidFill>
          </a:endParaRPr>
        </a:p>
      </dsp:txBody>
      <dsp:txXfrm>
        <a:off x="0" y="1371890"/>
        <a:ext cx="6568219" cy="826875"/>
      </dsp:txXfrm>
    </dsp:sp>
    <dsp:sp modelId="{F6E97A08-DE97-4F56-8389-ADA7EC71DA39}">
      <dsp:nvSpPr>
        <dsp:cNvPr id="0" name=""/>
        <dsp:cNvSpPr/>
      </dsp:nvSpPr>
      <dsp:spPr>
        <a:xfrm>
          <a:off x="328410" y="1150490"/>
          <a:ext cx="4597753" cy="442800"/>
        </a:xfrm>
        <a:prstGeom prst="roundRect">
          <a:avLst/>
        </a:prstGeom>
        <a:solidFill>
          <a:srgbClr val="EBCE8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784" tIns="0" rIns="173784" bIns="0" numCol="1" spcCol="1270" anchor="ctr" anchorCtr="0">
          <a:noAutofit/>
        </a:bodyPr>
        <a:lstStyle/>
        <a:p>
          <a:pPr lvl="0" algn="l" defTabSz="666750">
            <a:lnSpc>
              <a:spcPct val="90000"/>
            </a:lnSpc>
            <a:spcBef>
              <a:spcPct val="0"/>
            </a:spcBef>
            <a:spcAft>
              <a:spcPct val="35000"/>
            </a:spcAft>
          </a:pPr>
          <a:r>
            <a:rPr lang="en-US" sz="1500" b="1" kern="1200" dirty="0" smtClean="0">
              <a:solidFill>
                <a:schemeClr val="tx1"/>
              </a:solidFill>
            </a:rPr>
            <a:t>Psychological</a:t>
          </a:r>
          <a:endParaRPr lang="en-US" sz="1500" b="1" kern="1200" dirty="0">
            <a:solidFill>
              <a:schemeClr val="tx1"/>
            </a:solidFill>
          </a:endParaRPr>
        </a:p>
      </dsp:txBody>
      <dsp:txXfrm>
        <a:off x="350026" y="1172106"/>
        <a:ext cx="4554521" cy="399568"/>
      </dsp:txXfrm>
    </dsp:sp>
    <dsp:sp modelId="{C60951C3-E5CC-4768-BC1F-915F75E8383B}">
      <dsp:nvSpPr>
        <dsp:cNvPr id="0" name=""/>
        <dsp:cNvSpPr/>
      </dsp:nvSpPr>
      <dsp:spPr>
        <a:xfrm>
          <a:off x="0" y="2501165"/>
          <a:ext cx="6568219" cy="826875"/>
        </a:xfrm>
        <a:prstGeom prst="rect">
          <a:avLst/>
        </a:prstGeom>
        <a:solidFill>
          <a:schemeClr val="lt1">
            <a:alpha val="90000"/>
            <a:hueOff val="0"/>
            <a:satOff val="0"/>
            <a:lumOff val="0"/>
            <a:alphaOff val="0"/>
          </a:schemeClr>
        </a:solidFill>
        <a:ln w="25400" cap="flat" cmpd="sng" algn="ctr">
          <a:solidFill>
            <a:schemeClr val="accent5">
              <a:hueOff val="4334403"/>
              <a:satOff val="-8126"/>
              <a:lumOff val="-72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9767" tIns="312420" rIns="5097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solidFill>
                <a:schemeClr val="tx1"/>
              </a:solidFill>
            </a:rPr>
            <a:t>Social support, family relations, friends, interpersonal factors, love, affiliation etc.</a:t>
          </a:r>
          <a:endParaRPr lang="en-US" sz="1500" kern="1200" dirty="0">
            <a:solidFill>
              <a:schemeClr val="tx1"/>
            </a:solidFill>
          </a:endParaRPr>
        </a:p>
      </dsp:txBody>
      <dsp:txXfrm>
        <a:off x="0" y="2501165"/>
        <a:ext cx="6568219" cy="826875"/>
      </dsp:txXfrm>
    </dsp:sp>
    <dsp:sp modelId="{C64E8D3F-8C6E-4015-AAA6-CD36D851D798}">
      <dsp:nvSpPr>
        <dsp:cNvPr id="0" name=""/>
        <dsp:cNvSpPr/>
      </dsp:nvSpPr>
      <dsp:spPr>
        <a:xfrm>
          <a:off x="328410" y="2279765"/>
          <a:ext cx="4597753" cy="442800"/>
        </a:xfrm>
        <a:prstGeom prst="roundRect">
          <a:avLst/>
        </a:prstGeom>
        <a:solidFill>
          <a:srgbClr val="C7E5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784" tIns="0" rIns="173784" bIns="0" numCol="1" spcCol="1270" anchor="ctr" anchorCtr="0">
          <a:noAutofit/>
        </a:bodyPr>
        <a:lstStyle/>
        <a:p>
          <a:pPr lvl="0" algn="l" defTabSz="666750">
            <a:lnSpc>
              <a:spcPct val="90000"/>
            </a:lnSpc>
            <a:spcBef>
              <a:spcPct val="0"/>
            </a:spcBef>
            <a:spcAft>
              <a:spcPct val="35000"/>
            </a:spcAft>
          </a:pPr>
          <a:r>
            <a:rPr lang="en-US" sz="1500" b="1" kern="1200" dirty="0" smtClean="0">
              <a:solidFill>
                <a:schemeClr val="tx1"/>
              </a:solidFill>
            </a:rPr>
            <a:t>Social</a:t>
          </a:r>
          <a:endParaRPr lang="en-US" sz="1500" b="1" kern="1200" dirty="0">
            <a:solidFill>
              <a:schemeClr val="tx1"/>
            </a:solidFill>
          </a:endParaRPr>
        </a:p>
      </dsp:txBody>
      <dsp:txXfrm>
        <a:off x="350026" y="2301381"/>
        <a:ext cx="4554521" cy="3995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420E0-7A14-4C92-9887-11BE5D5A476C}">
      <dsp:nvSpPr>
        <dsp:cNvPr id="0" name=""/>
        <dsp:cNvSpPr/>
      </dsp:nvSpPr>
      <dsp:spPr>
        <a:xfrm>
          <a:off x="0" y="1935"/>
          <a:ext cx="7141535" cy="6552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bg1"/>
              </a:solidFill>
              <a:latin typeface="Arial Rounded MT Bold" panose="020F0704030504030204" pitchFamily="34" charset="0"/>
              <a:ea typeface="Times New Roman"/>
              <a:cs typeface="Times New Roman"/>
              <a:sym typeface="Times New Roman"/>
            </a:rPr>
            <a:t>Diagnostic Statistical Manual of Mental Disorders</a:t>
          </a:r>
          <a:endParaRPr lang="en-US" sz="2200" kern="1200" dirty="0">
            <a:solidFill>
              <a:schemeClr val="bg1"/>
            </a:solidFill>
            <a:latin typeface="Arial Rounded MT Bold" panose="020F0704030504030204" pitchFamily="34" charset="0"/>
          </a:endParaRPr>
        </a:p>
      </dsp:txBody>
      <dsp:txXfrm>
        <a:off x="31984" y="33919"/>
        <a:ext cx="7077567" cy="5912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80B70-F9BF-4BDA-8F62-E64CEA664872}">
      <dsp:nvSpPr>
        <dsp:cNvPr id="0" name=""/>
        <dsp:cNvSpPr/>
      </dsp:nvSpPr>
      <dsp:spPr>
        <a:xfrm>
          <a:off x="0" y="0"/>
          <a:ext cx="478874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E03FC2-A7A4-400B-8C17-9EA6F4098704}">
      <dsp:nvSpPr>
        <dsp:cNvPr id="0" name=""/>
        <dsp:cNvSpPr/>
      </dsp:nvSpPr>
      <dsp:spPr>
        <a:xfrm>
          <a:off x="0" y="0"/>
          <a:ext cx="4788745" cy="567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a:sym typeface="Times New Roman"/>
            </a:rPr>
            <a:t>The big book of disorders.</a:t>
          </a:r>
          <a:endParaRPr lang="en-US" sz="1600" kern="1200" dirty="0">
            <a:solidFill>
              <a:schemeClr val="tx1"/>
            </a:solidFill>
            <a:latin typeface="+mn-lt"/>
          </a:endParaRPr>
        </a:p>
      </dsp:txBody>
      <dsp:txXfrm>
        <a:off x="0" y="0"/>
        <a:ext cx="4788745" cy="567266"/>
      </dsp:txXfrm>
    </dsp:sp>
    <dsp:sp modelId="{8ED23CC3-4C3C-409D-BC97-63CDA59A2954}">
      <dsp:nvSpPr>
        <dsp:cNvPr id="0" name=""/>
        <dsp:cNvSpPr/>
      </dsp:nvSpPr>
      <dsp:spPr>
        <a:xfrm>
          <a:off x="0" y="567266"/>
          <a:ext cx="478874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9E5B91-022D-4F3E-BBF0-1F43644BD4F8}">
      <dsp:nvSpPr>
        <dsp:cNvPr id="0" name=""/>
        <dsp:cNvSpPr/>
      </dsp:nvSpPr>
      <dsp:spPr>
        <a:xfrm>
          <a:off x="0" y="567266"/>
          <a:ext cx="4788745" cy="567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solidFill>
                <a:schemeClr val="tx1"/>
              </a:solidFill>
              <a:latin typeface="+mn-lt"/>
              <a:cs typeface="Times New Roman"/>
              <a:sym typeface="Times New Roman"/>
            </a:rPr>
            <a:t>Published by the American Psychiatric Association</a:t>
          </a:r>
          <a:endParaRPr lang="en-US" sz="1600" kern="1200" dirty="0">
            <a:solidFill>
              <a:schemeClr val="tx1"/>
            </a:solidFill>
            <a:latin typeface="+mn-lt"/>
          </a:endParaRPr>
        </a:p>
      </dsp:txBody>
      <dsp:txXfrm>
        <a:off x="0" y="567266"/>
        <a:ext cx="4788745" cy="567266"/>
      </dsp:txXfrm>
    </dsp:sp>
    <dsp:sp modelId="{7BA9598D-B289-4F6D-987C-79CC4FC18EF0}">
      <dsp:nvSpPr>
        <dsp:cNvPr id="0" name=""/>
        <dsp:cNvSpPr/>
      </dsp:nvSpPr>
      <dsp:spPr>
        <a:xfrm>
          <a:off x="0" y="1134533"/>
          <a:ext cx="478874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AC6886-EEE5-4B37-A46D-6833A55F3690}">
      <dsp:nvSpPr>
        <dsp:cNvPr id="0" name=""/>
        <dsp:cNvSpPr/>
      </dsp:nvSpPr>
      <dsp:spPr>
        <a:xfrm>
          <a:off x="0" y="1134533"/>
          <a:ext cx="4788745" cy="567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a:sym typeface="Times New Roman"/>
            </a:rPr>
            <a:t>DSM classifies disorders and describe the symptoms.</a:t>
          </a:r>
          <a:endParaRPr lang="en-US" sz="1600" kern="1200" dirty="0">
            <a:solidFill>
              <a:schemeClr val="tx1"/>
            </a:solidFill>
            <a:latin typeface="+mn-lt"/>
            <a:ea typeface="Times New Roman"/>
            <a:cs typeface="Times New Roman"/>
            <a:sym typeface="Times New Roman"/>
          </a:endParaRPr>
        </a:p>
      </dsp:txBody>
      <dsp:txXfrm>
        <a:off x="0" y="1134533"/>
        <a:ext cx="4788745" cy="567266"/>
      </dsp:txXfrm>
    </dsp:sp>
    <dsp:sp modelId="{D7F983A1-2B0C-4216-A6F5-19AEC9E507D8}">
      <dsp:nvSpPr>
        <dsp:cNvPr id="0" name=""/>
        <dsp:cNvSpPr/>
      </dsp:nvSpPr>
      <dsp:spPr>
        <a:xfrm>
          <a:off x="0" y="1701799"/>
          <a:ext cx="478874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6DEC3-19A1-4FBB-B755-C7477D622BFB}">
      <dsp:nvSpPr>
        <dsp:cNvPr id="0" name=""/>
        <dsp:cNvSpPr/>
      </dsp:nvSpPr>
      <dsp:spPr>
        <a:xfrm>
          <a:off x="0" y="1701799"/>
          <a:ext cx="4788745" cy="567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a:sym typeface="Times New Roman"/>
            </a:rPr>
            <a:t>Does NOT explain the possible cures.</a:t>
          </a:r>
          <a:endParaRPr lang="en-US" sz="1600" kern="1200" dirty="0">
            <a:solidFill>
              <a:schemeClr val="tx1"/>
            </a:solidFill>
            <a:latin typeface="+mn-lt"/>
          </a:endParaRPr>
        </a:p>
      </dsp:txBody>
      <dsp:txXfrm>
        <a:off x="0" y="1701799"/>
        <a:ext cx="4788745" cy="567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8D1D5-8C78-4DDD-9D75-F1BB96606D3F}">
      <dsp:nvSpPr>
        <dsp:cNvPr id="0" name=""/>
        <dsp:cNvSpPr/>
      </dsp:nvSpPr>
      <dsp:spPr>
        <a:xfrm>
          <a:off x="0" y="1018"/>
          <a:ext cx="6519906"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6253F-50A9-414C-8CA8-C5A0A7EA14E5}">
      <dsp:nvSpPr>
        <dsp:cNvPr id="0" name=""/>
        <dsp:cNvSpPr/>
      </dsp:nvSpPr>
      <dsp:spPr>
        <a:xfrm>
          <a:off x="0" y="1018"/>
          <a:ext cx="6519906" cy="694877"/>
        </a:xfrm>
        <a:prstGeom prst="round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buNone/>
          </a:pPr>
          <a:r>
            <a:rPr lang="en-US" sz="1800" b="0" i="0" u="none" strike="noStrike" kern="1200" cap="none" dirty="0" smtClean="0">
              <a:latin typeface="+mn-lt"/>
              <a:ea typeface="+mn-ea"/>
              <a:cs typeface="Times New Roman"/>
              <a:sym typeface="Times New Roman"/>
            </a:rPr>
            <a:t>Distinguish between normal and abnormal behaviors </a:t>
          </a:r>
          <a:endParaRPr lang="en-US" sz="1800" b="0" i="0" u="none" strike="noStrike" kern="1200" cap="none" dirty="0">
            <a:latin typeface="+mn-lt"/>
            <a:ea typeface="+mn-ea"/>
            <a:cs typeface="Times New Roman"/>
            <a:sym typeface="Times New Roman"/>
          </a:endParaRPr>
        </a:p>
      </dsp:txBody>
      <dsp:txXfrm>
        <a:off x="33921" y="34939"/>
        <a:ext cx="6452064" cy="627035"/>
      </dsp:txXfrm>
    </dsp:sp>
    <dsp:sp modelId="{410529C8-A4A9-41C4-8B7E-0324BD2EDF88}">
      <dsp:nvSpPr>
        <dsp:cNvPr id="0" name=""/>
        <dsp:cNvSpPr/>
      </dsp:nvSpPr>
      <dsp:spPr>
        <a:xfrm>
          <a:off x="0" y="695895"/>
          <a:ext cx="6519906"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AB854A-3F6E-4A5A-84AF-5C1BB9DF6A33}">
      <dsp:nvSpPr>
        <dsp:cNvPr id="0" name=""/>
        <dsp:cNvSpPr/>
      </dsp:nvSpPr>
      <dsp:spPr>
        <a:xfrm>
          <a:off x="0" y="695895"/>
          <a:ext cx="6519906" cy="694877"/>
        </a:xfrm>
        <a:prstGeom prst="round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buNone/>
          </a:pPr>
          <a:r>
            <a:rPr lang="en-US" sz="1800" b="0" i="0" u="none" strike="noStrike" kern="1200" cap="none" dirty="0" smtClean="0">
              <a:latin typeface="+mn-lt"/>
              <a:ea typeface="+mn-ea"/>
              <a:cs typeface="Times New Roman"/>
              <a:sym typeface="Times New Roman"/>
            </a:rPr>
            <a:t>Learn about mental disorders</a:t>
          </a:r>
          <a:endParaRPr lang="en-US" sz="1800" b="0" i="0" u="none" strike="noStrike" kern="1200" cap="none" dirty="0">
            <a:latin typeface="+mn-lt"/>
            <a:ea typeface="+mn-ea"/>
            <a:cs typeface="Times New Roman"/>
            <a:sym typeface="Times New Roman"/>
          </a:endParaRPr>
        </a:p>
      </dsp:txBody>
      <dsp:txXfrm>
        <a:off x="33921" y="729816"/>
        <a:ext cx="6452064" cy="627035"/>
      </dsp:txXfrm>
    </dsp:sp>
    <dsp:sp modelId="{0022CFCB-F2AD-4BD4-9023-BC14AB7D760B}">
      <dsp:nvSpPr>
        <dsp:cNvPr id="0" name=""/>
        <dsp:cNvSpPr/>
      </dsp:nvSpPr>
      <dsp:spPr>
        <a:xfrm>
          <a:off x="0" y="1390773"/>
          <a:ext cx="6519906"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DD1CF-B7BF-4EE6-B5E0-05D7F58AE957}">
      <dsp:nvSpPr>
        <dsp:cNvPr id="0" name=""/>
        <dsp:cNvSpPr/>
      </dsp:nvSpPr>
      <dsp:spPr>
        <a:xfrm>
          <a:off x="0" y="1390773"/>
          <a:ext cx="6519906" cy="694877"/>
        </a:xfrm>
        <a:prstGeom prst="round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buNone/>
          </a:pPr>
          <a:r>
            <a:rPr lang="en-US" sz="1800" b="0" i="0" u="none" strike="noStrike" kern="1200" cap="none" dirty="0" smtClean="0">
              <a:latin typeface="+mn-lt"/>
              <a:ea typeface="+mn-ea"/>
              <a:cs typeface="Times New Roman"/>
              <a:sym typeface="Times New Roman"/>
            </a:rPr>
            <a:t>Learn about various treatment approaches for psychological disorders</a:t>
          </a:r>
          <a:endParaRPr lang="en-US" sz="1800" b="0" i="0" u="none" strike="noStrike" kern="1200" cap="none" dirty="0">
            <a:latin typeface="+mn-lt"/>
            <a:ea typeface="+mn-ea"/>
            <a:cs typeface="Times New Roman"/>
            <a:sym typeface="Times New Roman"/>
          </a:endParaRPr>
        </a:p>
      </dsp:txBody>
      <dsp:txXfrm>
        <a:off x="33921" y="1424694"/>
        <a:ext cx="6452064" cy="6270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B3355-A6C9-4061-9720-DCC82D0FC199}">
      <dsp:nvSpPr>
        <dsp:cNvPr id="0" name=""/>
        <dsp:cNvSpPr/>
      </dsp:nvSpPr>
      <dsp:spPr>
        <a:xfrm>
          <a:off x="0" y="163398"/>
          <a:ext cx="6411911" cy="491399"/>
        </a:xfrm>
        <a:prstGeom prst="round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i="0" u="none" strike="noStrike" kern="1200" cap="none" dirty="0" smtClean="0">
              <a:solidFill>
                <a:schemeClr val="tx1"/>
              </a:solidFill>
              <a:latin typeface="Arial Rounded MT Bold" panose="020F0704030504030204" pitchFamily="34" charset="0"/>
              <a:ea typeface="Times New Roman"/>
              <a:cs typeface="Times New Roman"/>
              <a:sym typeface="Times New Roman"/>
            </a:rPr>
            <a:t>Two Major Classifications of Mental Disorders </a:t>
          </a:r>
          <a:endParaRPr lang="en-US" sz="2100" kern="1200" dirty="0">
            <a:solidFill>
              <a:schemeClr val="tx1"/>
            </a:solidFill>
            <a:latin typeface="Arial Rounded MT Bold" panose="020F0704030504030204" pitchFamily="34" charset="0"/>
          </a:endParaRPr>
        </a:p>
      </dsp:txBody>
      <dsp:txXfrm>
        <a:off x="23988" y="187386"/>
        <a:ext cx="6363935" cy="4434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92D7D-4FC4-4C52-B3FD-7A5FC95F420C}">
      <dsp:nvSpPr>
        <dsp:cNvPr id="0" name=""/>
        <dsp:cNvSpPr/>
      </dsp:nvSpPr>
      <dsp:spPr>
        <a:xfrm>
          <a:off x="0" y="258619"/>
          <a:ext cx="6096000" cy="826875"/>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dirty="0" smtClean="0">
              <a:solidFill>
                <a:schemeClr val="tx1"/>
              </a:solidFill>
              <a:latin typeface="+mn-lt"/>
              <a:ea typeface="Times New Roman"/>
              <a:cs typeface="Times New Roman"/>
              <a:sym typeface="Times New Roman"/>
            </a:rPr>
            <a:t>Distressing but one can still function in society and act rationally.</a:t>
          </a:r>
          <a:endParaRPr lang="en-US" sz="1500" b="0" i="0" kern="1200" dirty="0">
            <a:solidFill>
              <a:schemeClr val="tx1"/>
            </a:solidFill>
            <a:latin typeface="+mn-lt"/>
          </a:endParaRPr>
        </a:p>
      </dsp:txBody>
      <dsp:txXfrm>
        <a:off x="0" y="258619"/>
        <a:ext cx="6096000" cy="826875"/>
      </dsp:txXfrm>
    </dsp:sp>
    <dsp:sp modelId="{D2491A2F-68D2-4BF8-A549-2D317FA87542}">
      <dsp:nvSpPr>
        <dsp:cNvPr id="0" name=""/>
        <dsp:cNvSpPr/>
      </dsp:nvSpPr>
      <dsp:spPr>
        <a:xfrm>
          <a:off x="304800" y="37219"/>
          <a:ext cx="4267200" cy="442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en-US" sz="1500" b="1" i="0" kern="1200" dirty="0" smtClean="0">
              <a:solidFill>
                <a:schemeClr val="tx1"/>
              </a:solidFill>
              <a:latin typeface="+mn-lt"/>
              <a:ea typeface="Times New Roman"/>
              <a:cs typeface="Times New Roman"/>
              <a:sym typeface="Times New Roman"/>
            </a:rPr>
            <a:t>Neurotic Disorders</a:t>
          </a:r>
          <a:endParaRPr lang="en-US" sz="1500" i="0" kern="1200" dirty="0">
            <a:solidFill>
              <a:schemeClr val="tx1"/>
            </a:solidFill>
            <a:latin typeface="+mn-lt"/>
          </a:endParaRPr>
        </a:p>
      </dsp:txBody>
      <dsp:txXfrm>
        <a:off x="326416" y="58835"/>
        <a:ext cx="4223968" cy="399568"/>
      </dsp:txXfrm>
    </dsp:sp>
    <dsp:sp modelId="{D794FDE0-E0C8-46D1-B260-0863F33C9A47}">
      <dsp:nvSpPr>
        <dsp:cNvPr id="0" name=""/>
        <dsp:cNvSpPr/>
      </dsp:nvSpPr>
      <dsp:spPr>
        <a:xfrm>
          <a:off x="0" y="1387894"/>
          <a:ext cx="6096000" cy="826875"/>
        </a:xfrm>
        <a:prstGeom prst="rect">
          <a:avLst/>
        </a:prstGeom>
        <a:solidFill>
          <a:schemeClr val="lt1">
            <a:alpha val="90000"/>
            <a:hueOff val="0"/>
            <a:satOff val="0"/>
            <a:lumOff val="0"/>
            <a:alphaOff val="0"/>
          </a:schemeClr>
        </a:solidFill>
        <a:ln w="25400" cap="flat" cmpd="sng" algn="ctr">
          <a:solidFill>
            <a:schemeClr val="accent5">
              <a:hueOff val="4334403"/>
              <a:satOff val="-8126"/>
              <a:lumOff val="-72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rtl="0">
            <a:lnSpc>
              <a:spcPct val="90000"/>
            </a:lnSpc>
            <a:spcBef>
              <a:spcPct val="0"/>
            </a:spcBef>
            <a:spcAft>
              <a:spcPct val="15000"/>
            </a:spcAft>
            <a:buChar char="••"/>
          </a:pPr>
          <a:r>
            <a:rPr lang="en-US" sz="1500" b="0" i="0" kern="1200" dirty="0" smtClean="0">
              <a:solidFill>
                <a:schemeClr val="tx1"/>
              </a:solidFill>
              <a:latin typeface="+mn-lt"/>
              <a:ea typeface="Times New Roman"/>
              <a:cs typeface="Times New Roman"/>
              <a:sym typeface="Times New Roman"/>
            </a:rPr>
            <a:t>Person loses contact with reality, experiences distorted perceptions.</a:t>
          </a:r>
          <a:endParaRPr lang="en-US" sz="1500" b="0" i="0" kern="1200" dirty="0">
            <a:solidFill>
              <a:schemeClr val="tx1"/>
            </a:solidFill>
            <a:latin typeface="+mn-lt"/>
          </a:endParaRPr>
        </a:p>
      </dsp:txBody>
      <dsp:txXfrm>
        <a:off x="0" y="1387894"/>
        <a:ext cx="6096000" cy="826875"/>
      </dsp:txXfrm>
    </dsp:sp>
    <dsp:sp modelId="{BA512384-BAAF-466B-9287-401AD30A7258}">
      <dsp:nvSpPr>
        <dsp:cNvPr id="0" name=""/>
        <dsp:cNvSpPr/>
      </dsp:nvSpPr>
      <dsp:spPr>
        <a:xfrm>
          <a:off x="304800" y="1166495"/>
          <a:ext cx="4267200" cy="442800"/>
        </a:xfrm>
        <a:prstGeom prst="roundRect">
          <a:avLst/>
        </a:prstGeom>
        <a:solidFill>
          <a:schemeClr val="accent5">
            <a:hueOff val="4334403"/>
            <a:satOff val="-8126"/>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en-US" sz="1500" b="1" i="0" kern="1200" smtClean="0">
              <a:solidFill>
                <a:schemeClr val="tx1"/>
              </a:solidFill>
              <a:latin typeface="+mn-lt"/>
              <a:ea typeface="Times New Roman"/>
              <a:cs typeface="Times New Roman"/>
              <a:sym typeface="Times New Roman"/>
            </a:rPr>
            <a:t>Psychotic Disorders</a:t>
          </a:r>
          <a:endParaRPr lang="en-US" sz="1500" b="0" i="0" kern="1200" dirty="0">
            <a:solidFill>
              <a:schemeClr val="tx1"/>
            </a:solidFill>
            <a:latin typeface="+mn-lt"/>
          </a:endParaRPr>
        </a:p>
      </dsp:txBody>
      <dsp:txXfrm>
        <a:off x="326416" y="1188111"/>
        <a:ext cx="4223968" cy="39956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26F76-FA15-4E19-B7F0-FDAB8CF6C3DF}">
      <dsp:nvSpPr>
        <dsp:cNvPr id="0" name=""/>
        <dsp:cNvSpPr/>
      </dsp:nvSpPr>
      <dsp:spPr>
        <a:xfrm>
          <a:off x="0" y="61289"/>
          <a:ext cx="2861185" cy="486720"/>
        </a:xfrm>
        <a:prstGeom prst="roundRect">
          <a:avLst/>
        </a:prstGeom>
        <a:solidFill>
          <a:schemeClr val="accent4">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latin typeface="Arial Rounded MT Bold" panose="020F0704030504030204" pitchFamily="34" charset="0"/>
            </a:rPr>
            <a:t>Psychotic Disorders</a:t>
          </a:r>
          <a:endParaRPr lang="en-US" sz="1800" b="1" kern="1200" dirty="0">
            <a:solidFill>
              <a:schemeClr val="tx1"/>
            </a:solidFill>
            <a:latin typeface="Arial Rounded MT Bold" panose="020F0704030504030204" pitchFamily="34" charset="0"/>
          </a:endParaRPr>
        </a:p>
      </dsp:txBody>
      <dsp:txXfrm>
        <a:off x="23760" y="85049"/>
        <a:ext cx="2813665" cy="439200"/>
      </dsp:txXfrm>
    </dsp:sp>
    <dsp:sp modelId="{A084FD6B-B469-4215-BB7A-2ED54E6C7E6E}">
      <dsp:nvSpPr>
        <dsp:cNvPr id="0" name=""/>
        <dsp:cNvSpPr/>
      </dsp:nvSpPr>
      <dsp:spPr>
        <a:xfrm>
          <a:off x="0" y="548009"/>
          <a:ext cx="2861185" cy="279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84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t>Schizophrenia</a:t>
          </a:r>
        </a:p>
        <a:p>
          <a:pPr marL="228600" lvl="1" indent="-228600" algn="l" defTabSz="889000">
            <a:lnSpc>
              <a:spcPct val="90000"/>
            </a:lnSpc>
            <a:spcBef>
              <a:spcPct val="0"/>
            </a:spcBef>
            <a:spcAft>
              <a:spcPct val="20000"/>
            </a:spcAft>
            <a:buChar char="••"/>
          </a:pPr>
          <a:endParaRPr lang="en-US" sz="2000" kern="1200" dirty="0" smtClean="0"/>
        </a:p>
        <a:p>
          <a:pPr marL="228600" lvl="1" indent="-228600" algn="l" defTabSz="889000">
            <a:lnSpc>
              <a:spcPct val="90000"/>
            </a:lnSpc>
            <a:spcBef>
              <a:spcPct val="0"/>
            </a:spcBef>
            <a:spcAft>
              <a:spcPct val="20000"/>
            </a:spcAft>
            <a:buChar char="••"/>
          </a:pPr>
          <a:r>
            <a:rPr lang="en-US" sz="2000" kern="1200" dirty="0" smtClean="0"/>
            <a:t>Brief Psychotic Disorder </a:t>
          </a:r>
        </a:p>
        <a:p>
          <a:pPr marL="228600" lvl="1" indent="-228600" algn="l" defTabSz="889000">
            <a:lnSpc>
              <a:spcPct val="90000"/>
            </a:lnSpc>
            <a:spcBef>
              <a:spcPct val="0"/>
            </a:spcBef>
            <a:spcAft>
              <a:spcPct val="20000"/>
            </a:spcAft>
            <a:buChar char="••"/>
          </a:pPr>
          <a:endParaRPr lang="en-US" sz="2000" kern="1200" dirty="0" smtClean="0"/>
        </a:p>
        <a:p>
          <a:pPr marL="228600" lvl="1" indent="-228600" algn="l" defTabSz="889000">
            <a:lnSpc>
              <a:spcPct val="90000"/>
            </a:lnSpc>
            <a:spcBef>
              <a:spcPct val="0"/>
            </a:spcBef>
            <a:spcAft>
              <a:spcPct val="20000"/>
            </a:spcAft>
            <a:buChar char="••"/>
          </a:pPr>
          <a:r>
            <a:rPr lang="en-US" sz="2000" kern="1200" dirty="0" smtClean="0"/>
            <a:t>Delusional Disorder</a:t>
          </a:r>
        </a:p>
        <a:p>
          <a:pPr marL="228600" lvl="1" indent="-228600" algn="l" defTabSz="889000">
            <a:lnSpc>
              <a:spcPct val="90000"/>
            </a:lnSpc>
            <a:spcBef>
              <a:spcPct val="0"/>
            </a:spcBef>
            <a:spcAft>
              <a:spcPct val="20000"/>
            </a:spcAft>
            <a:buChar char="••"/>
          </a:pPr>
          <a:endParaRPr lang="en-US" sz="2000" kern="1200" dirty="0" smtClean="0"/>
        </a:p>
        <a:p>
          <a:pPr marL="228600" lvl="1" indent="-228600" algn="l" defTabSz="889000">
            <a:lnSpc>
              <a:spcPct val="90000"/>
            </a:lnSpc>
            <a:spcBef>
              <a:spcPct val="0"/>
            </a:spcBef>
            <a:spcAft>
              <a:spcPct val="20000"/>
            </a:spcAft>
            <a:buChar char="••"/>
          </a:pPr>
          <a:r>
            <a:rPr lang="en-US" sz="2000" kern="1200" dirty="0" smtClean="0"/>
            <a:t>Substance-induced Psychotic Disorder</a:t>
          </a:r>
          <a:endParaRPr lang="en-US" sz="2000" kern="1200" dirty="0"/>
        </a:p>
      </dsp:txBody>
      <dsp:txXfrm>
        <a:off x="0" y="548009"/>
        <a:ext cx="2861185" cy="27986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F2E2B-BAC6-4157-965F-7A94060342F8}">
      <dsp:nvSpPr>
        <dsp:cNvPr id="0" name=""/>
        <dsp:cNvSpPr/>
      </dsp:nvSpPr>
      <dsp:spPr>
        <a:xfrm>
          <a:off x="0" y="162750"/>
          <a:ext cx="2908370" cy="421200"/>
        </a:xfrm>
        <a:prstGeom prst="roundRect">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latin typeface="Arial Rounded MT Bold" panose="020F0704030504030204" pitchFamily="34" charset="0"/>
            </a:rPr>
            <a:t>Neurotic Disorders</a:t>
          </a:r>
          <a:endParaRPr lang="en-US" sz="1800" kern="1200" dirty="0">
            <a:solidFill>
              <a:schemeClr val="tx1"/>
            </a:solidFill>
          </a:endParaRPr>
        </a:p>
      </dsp:txBody>
      <dsp:txXfrm>
        <a:off x="20561" y="183311"/>
        <a:ext cx="2867248" cy="380078"/>
      </dsp:txXfrm>
    </dsp:sp>
    <dsp:sp modelId="{14AF8CBE-E036-4158-B2F0-7C7AB4B6D070}">
      <dsp:nvSpPr>
        <dsp:cNvPr id="0" name=""/>
        <dsp:cNvSpPr/>
      </dsp:nvSpPr>
      <dsp:spPr>
        <a:xfrm>
          <a:off x="0" y="583950"/>
          <a:ext cx="2908370" cy="29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4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Generalized Anxiety Disorder</a:t>
          </a:r>
        </a:p>
        <a:p>
          <a:pPr marL="114300" lvl="1" indent="-114300" algn="l" defTabSz="622300">
            <a:lnSpc>
              <a:spcPct val="90000"/>
            </a:lnSpc>
            <a:spcBef>
              <a:spcPct val="0"/>
            </a:spcBef>
            <a:spcAft>
              <a:spcPct val="20000"/>
            </a:spcAft>
            <a:buChar char="••"/>
          </a:pPr>
          <a:endParaRPr lang="en-US" sz="1400" kern="1200" dirty="0" smtClean="0"/>
        </a:p>
        <a:p>
          <a:pPr marL="114300" lvl="1" indent="-114300" algn="l" defTabSz="622300">
            <a:lnSpc>
              <a:spcPct val="90000"/>
            </a:lnSpc>
            <a:spcBef>
              <a:spcPct val="0"/>
            </a:spcBef>
            <a:spcAft>
              <a:spcPct val="20000"/>
            </a:spcAft>
            <a:buChar char="••"/>
          </a:pPr>
          <a:r>
            <a:rPr lang="en-US" sz="1400" kern="1200" dirty="0" smtClean="0"/>
            <a:t>Depression</a:t>
          </a:r>
          <a:endParaRPr lang="en-US" sz="1400" kern="1200" dirty="0"/>
        </a:p>
        <a:p>
          <a:pPr marL="114300" lvl="1" indent="-114300" algn="l" defTabSz="622300">
            <a:lnSpc>
              <a:spcPct val="90000"/>
            </a:lnSpc>
            <a:spcBef>
              <a:spcPct val="0"/>
            </a:spcBef>
            <a:spcAft>
              <a:spcPct val="20000"/>
            </a:spcAft>
            <a:buChar char="••"/>
          </a:pPr>
          <a:endParaRPr lang="en-US" sz="1400" kern="1200" dirty="0"/>
        </a:p>
        <a:p>
          <a:pPr marL="114300" lvl="1" indent="-114300" algn="l" defTabSz="622300">
            <a:lnSpc>
              <a:spcPct val="90000"/>
            </a:lnSpc>
            <a:spcBef>
              <a:spcPct val="0"/>
            </a:spcBef>
            <a:spcAft>
              <a:spcPct val="20000"/>
            </a:spcAft>
            <a:buChar char="••"/>
          </a:pPr>
          <a:r>
            <a:rPr lang="en-US" sz="1400" kern="1200" dirty="0" smtClean="0"/>
            <a:t>Obsessive-compulsive Disorder</a:t>
          </a:r>
          <a:endParaRPr lang="en-US" sz="1400" kern="1200" dirty="0"/>
        </a:p>
        <a:p>
          <a:pPr marL="114300" lvl="1" indent="-114300" algn="l" defTabSz="622300">
            <a:lnSpc>
              <a:spcPct val="90000"/>
            </a:lnSpc>
            <a:spcBef>
              <a:spcPct val="0"/>
            </a:spcBef>
            <a:spcAft>
              <a:spcPct val="20000"/>
            </a:spcAft>
            <a:buChar char="••"/>
          </a:pPr>
          <a:endParaRPr lang="en-US" sz="1400" kern="1200" dirty="0"/>
        </a:p>
        <a:p>
          <a:pPr marL="114300" lvl="1" indent="-114300" algn="l" defTabSz="622300">
            <a:lnSpc>
              <a:spcPct val="90000"/>
            </a:lnSpc>
            <a:spcBef>
              <a:spcPct val="0"/>
            </a:spcBef>
            <a:spcAft>
              <a:spcPct val="20000"/>
            </a:spcAft>
            <a:buChar char="••"/>
          </a:pPr>
          <a:r>
            <a:rPr lang="en-US" sz="1400" kern="1200" dirty="0" smtClean="0"/>
            <a:t>Social Phobia</a:t>
          </a:r>
          <a:endParaRPr lang="en-US" sz="1400" kern="1200" dirty="0"/>
        </a:p>
        <a:p>
          <a:pPr marL="114300" lvl="1" indent="-114300" algn="l" defTabSz="622300">
            <a:lnSpc>
              <a:spcPct val="90000"/>
            </a:lnSpc>
            <a:spcBef>
              <a:spcPct val="0"/>
            </a:spcBef>
            <a:spcAft>
              <a:spcPct val="20000"/>
            </a:spcAft>
            <a:buChar char="••"/>
          </a:pPr>
          <a:endParaRPr lang="en-US" sz="1400" kern="1200" dirty="0"/>
        </a:p>
        <a:p>
          <a:pPr marL="114300" lvl="1" indent="-114300" algn="l" defTabSz="622300">
            <a:lnSpc>
              <a:spcPct val="90000"/>
            </a:lnSpc>
            <a:spcBef>
              <a:spcPct val="0"/>
            </a:spcBef>
            <a:spcAft>
              <a:spcPct val="20000"/>
            </a:spcAft>
            <a:buChar char="••"/>
          </a:pPr>
          <a:r>
            <a:rPr lang="en-US" sz="1400" kern="1200" dirty="0" smtClean="0"/>
            <a:t>Posttraumatic Stress Disorder</a:t>
          </a:r>
          <a:endParaRPr lang="en-US" sz="1400" kern="1200" dirty="0"/>
        </a:p>
        <a:p>
          <a:pPr marL="114300" lvl="1" indent="-114300" algn="l" defTabSz="622300">
            <a:lnSpc>
              <a:spcPct val="90000"/>
            </a:lnSpc>
            <a:spcBef>
              <a:spcPct val="0"/>
            </a:spcBef>
            <a:spcAft>
              <a:spcPct val="20000"/>
            </a:spcAft>
            <a:buChar char="••"/>
          </a:pPr>
          <a:endParaRPr lang="en-US" sz="1400" kern="1200" dirty="0"/>
        </a:p>
        <a:p>
          <a:pPr marL="114300" lvl="1" indent="-114300" algn="l" defTabSz="622300">
            <a:lnSpc>
              <a:spcPct val="90000"/>
            </a:lnSpc>
            <a:spcBef>
              <a:spcPct val="0"/>
            </a:spcBef>
            <a:spcAft>
              <a:spcPct val="20000"/>
            </a:spcAft>
            <a:buChar char="••"/>
          </a:pPr>
          <a:r>
            <a:rPr lang="en-US" sz="1400" kern="1200" dirty="0" smtClean="0"/>
            <a:t>Panic Disorder</a:t>
          </a:r>
          <a:endParaRPr lang="en-US" sz="1400" kern="1200" dirty="0"/>
        </a:p>
        <a:p>
          <a:pPr marL="114300" lvl="1" indent="-114300" algn="l" defTabSz="622300">
            <a:lnSpc>
              <a:spcPct val="90000"/>
            </a:lnSpc>
            <a:spcBef>
              <a:spcPct val="0"/>
            </a:spcBef>
            <a:spcAft>
              <a:spcPct val="20000"/>
            </a:spcAft>
            <a:buChar char="••"/>
          </a:pPr>
          <a:endParaRPr lang="en-US" sz="1400" kern="1200" dirty="0"/>
        </a:p>
        <a:p>
          <a:pPr marL="114300" lvl="1" indent="-114300" algn="l" defTabSz="622300">
            <a:lnSpc>
              <a:spcPct val="90000"/>
            </a:lnSpc>
            <a:spcBef>
              <a:spcPct val="0"/>
            </a:spcBef>
            <a:spcAft>
              <a:spcPct val="20000"/>
            </a:spcAft>
            <a:buChar char="••"/>
          </a:pPr>
          <a:r>
            <a:rPr lang="en-US" sz="1400" kern="1200" dirty="0" smtClean="0"/>
            <a:t>Antisocial Personality Disorder</a:t>
          </a:r>
          <a:endParaRPr lang="en-US" sz="1400" kern="1200" dirty="0"/>
        </a:p>
      </dsp:txBody>
      <dsp:txXfrm>
        <a:off x="0" y="583950"/>
        <a:ext cx="2908370" cy="29808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254E7-4526-4108-B39C-E9A24E8A2123}">
      <dsp:nvSpPr>
        <dsp:cNvPr id="0" name=""/>
        <dsp:cNvSpPr/>
      </dsp:nvSpPr>
      <dsp:spPr>
        <a:xfrm>
          <a:off x="0" y="10008"/>
          <a:ext cx="6096000" cy="6552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i="0" u="none" strike="noStrike" kern="1200" cap="none" dirty="0" smtClean="0">
              <a:latin typeface="Arial Rounded MT Bold" panose="020F0704030504030204" pitchFamily="34" charset="0"/>
              <a:ea typeface="Times New Roman"/>
              <a:cs typeface="Times New Roman"/>
              <a:sym typeface="Times New Roman"/>
            </a:rPr>
            <a:t>Mental Disorders</a:t>
          </a:r>
          <a:endParaRPr lang="en-US" sz="2800" kern="1200" dirty="0">
            <a:latin typeface="Arial Rounded MT Bold" panose="020F0704030504030204" pitchFamily="34" charset="0"/>
          </a:endParaRPr>
        </a:p>
      </dsp:txBody>
      <dsp:txXfrm>
        <a:off x="31984" y="41992"/>
        <a:ext cx="6032032" cy="59123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02FC2-890F-47FC-B927-4330B82076CE}">
      <dsp:nvSpPr>
        <dsp:cNvPr id="0" name=""/>
        <dsp:cNvSpPr/>
      </dsp:nvSpPr>
      <dsp:spPr>
        <a:xfrm>
          <a:off x="0" y="3222"/>
          <a:ext cx="6096000" cy="6084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latin typeface="Arial Rounded MT Bold" panose="020F0704030504030204" pitchFamily="34" charset="0"/>
              <a:ea typeface="Times New Roman"/>
              <a:cs typeface="Times New Roman"/>
              <a:sym typeface="Times New Roman"/>
            </a:rPr>
            <a:t>Mental Health Disorders</a:t>
          </a:r>
          <a:endParaRPr lang="en-US" sz="2600" kern="1200" dirty="0">
            <a:latin typeface="Arial Rounded MT Bold" panose="020F0704030504030204" pitchFamily="34" charset="0"/>
          </a:endParaRPr>
        </a:p>
      </dsp:txBody>
      <dsp:txXfrm>
        <a:off x="29700" y="32922"/>
        <a:ext cx="6036600" cy="5490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5478D-A7A6-4C3B-BEAF-24FA0702D1FE}">
      <dsp:nvSpPr>
        <dsp:cNvPr id="0" name=""/>
        <dsp:cNvSpPr/>
      </dsp:nvSpPr>
      <dsp:spPr>
        <a:xfrm>
          <a:off x="750093" y="979"/>
          <a:ext cx="1436191" cy="86171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Depression</a:t>
          </a:r>
          <a:endParaRPr lang="en-US" sz="1600" kern="1200" dirty="0">
            <a:solidFill>
              <a:schemeClr val="tx1"/>
            </a:solidFill>
            <a:latin typeface="+mn-lt"/>
            <a:ea typeface="Times New Roman"/>
            <a:cs typeface="Times New Roman" panose="02020603050405020304" pitchFamily="18" charset="0"/>
            <a:sym typeface="Times New Roman"/>
          </a:endParaRPr>
        </a:p>
      </dsp:txBody>
      <dsp:txXfrm>
        <a:off x="750093" y="979"/>
        <a:ext cx="1436191" cy="861714"/>
      </dsp:txXfrm>
    </dsp:sp>
    <dsp:sp modelId="{1588EAC8-89B5-432E-ACE1-C2EFB9555403}">
      <dsp:nvSpPr>
        <dsp:cNvPr id="0" name=""/>
        <dsp:cNvSpPr/>
      </dsp:nvSpPr>
      <dsp:spPr>
        <a:xfrm>
          <a:off x="2329904" y="979"/>
          <a:ext cx="1436191" cy="861714"/>
        </a:xfrm>
        <a:prstGeom prst="rect">
          <a:avLst/>
        </a:prstGeom>
        <a:solidFill>
          <a:schemeClr val="accent5">
            <a:hueOff val="619200"/>
            <a:satOff val="-1161"/>
            <a:lumOff val="-10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mn-lt"/>
              <a:ea typeface="Times New Roman"/>
              <a:cs typeface="Times New Roman" panose="02020603050405020304" pitchFamily="18" charset="0"/>
              <a:sym typeface="Times New Roman"/>
            </a:rPr>
            <a:t>Panic Disorder</a:t>
          </a:r>
          <a:endParaRPr lang="en-US" sz="1600" kern="1200" dirty="0">
            <a:solidFill>
              <a:schemeClr val="tx1"/>
            </a:solidFill>
            <a:latin typeface="+mn-lt"/>
            <a:ea typeface="Times New Roman"/>
            <a:cs typeface="Times New Roman" panose="02020603050405020304" pitchFamily="18" charset="0"/>
            <a:sym typeface="Times New Roman"/>
          </a:endParaRPr>
        </a:p>
      </dsp:txBody>
      <dsp:txXfrm>
        <a:off x="2329904" y="979"/>
        <a:ext cx="1436191" cy="861714"/>
      </dsp:txXfrm>
    </dsp:sp>
    <dsp:sp modelId="{9FB59F7E-F80C-4D46-B216-79B4C855A36A}">
      <dsp:nvSpPr>
        <dsp:cNvPr id="0" name=""/>
        <dsp:cNvSpPr/>
      </dsp:nvSpPr>
      <dsp:spPr>
        <a:xfrm>
          <a:off x="3909714" y="979"/>
          <a:ext cx="1436191" cy="861714"/>
        </a:xfrm>
        <a:prstGeom prst="rect">
          <a:avLst/>
        </a:prstGeom>
        <a:solidFill>
          <a:schemeClr val="accent5">
            <a:hueOff val="1238401"/>
            <a:satOff val="-2322"/>
            <a:lumOff val="-20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Schizophrenia</a:t>
          </a:r>
        </a:p>
      </dsp:txBody>
      <dsp:txXfrm>
        <a:off x="3909714" y="979"/>
        <a:ext cx="1436191" cy="861714"/>
      </dsp:txXfrm>
    </dsp:sp>
    <dsp:sp modelId="{C7CA037E-7A3A-4176-9DC4-58B6BFC914DE}">
      <dsp:nvSpPr>
        <dsp:cNvPr id="0" name=""/>
        <dsp:cNvSpPr/>
      </dsp:nvSpPr>
      <dsp:spPr>
        <a:xfrm>
          <a:off x="750093" y="1006313"/>
          <a:ext cx="1436191" cy="861714"/>
        </a:xfrm>
        <a:prstGeom prst="rect">
          <a:avLst/>
        </a:prstGeom>
        <a:solidFill>
          <a:schemeClr val="accent5">
            <a:hueOff val="1857601"/>
            <a:satOff val="-3483"/>
            <a:lumOff val="-31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Post-traumatic Stress Disorder</a:t>
          </a:r>
          <a:endParaRPr lang="en-US" sz="1600" kern="1200" dirty="0">
            <a:solidFill>
              <a:schemeClr val="tx1"/>
            </a:solidFill>
            <a:latin typeface="+mn-lt"/>
            <a:ea typeface="Times New Roman"/>
            <a:cs typeface="Times New Roman" panose="02020603050405020304" pitchFamily="18" charset="0"/>
            <a:sym typeface="Times New Roman"/>
          </a:endParaRPr>
        </a:p>
      </dsp:txBody>
      <dsp:txXfrm>
        <a:off x="750093" y="1006313"/>
        <a:ext cx="1436191" cy="861714"/>
      </dsp:txXfrm>
    </dsp:sp>
    <dsp:sp modelId="{CA9B58AD-143B-48AA-B642-798E7239E80F}">
      <dsp:nvSpPr>
        <dsp:cNvPr id="0" name=""/>
        <dsp:cNvSpPr/>
      </dsp:nvSpPr>
      <dsp:spPr>
        <a:xfrm>
          <a:off x="2329904" y="1006313"/>
          <a:ext cx="1436191" cy="861714"/>
        </a:xfrm>
        <a:prstGeom prst="rect">
          <a:avLst/>
        </a:prstGeom>
        <a:solidFill>
          <a:schemeClr val="accent5">
            <a:hueOff val="2476802"/>
            <a:satOff val="-4643"/>
            <a:lumOff val="-41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Obsessive Compulsive Disorder</a:t>
          </a:r>
        </a:p>
      </dsp:txBody>
      <dsp:txXfrm>
        <a:off x="2329904" y="1006313"/>
        <a:ext cx="1436191" cy="861714"/>
      </dsp:txXfrm>
    </dsp:sp>
    <dsp:sp modelId="{7F655C00-6359-4F90-9574-5C82C816DA7D}">
      <dsp:nvSpPr>
        <dsp:cNvPr id="0" name=""/>
        <dsp:cNvSpPr/>
      </dsp:nvSpPr>
      <dsp:spPr>
        <a:xfrm>
          <a:off x="3909714" y="1006313"/>
          <a:ext cx="1436191" cy="861714"/>
        </a:xfrm>
        <a:prstGeom prst="rect">
          <a:avLst/>
        </a:prstGeom>
        <a:solidFill>
          <a:schemeClr val="accent5">
            <a:hueOff val="3096002"/>
            <a:satOff val="-5804"/>
            <a:lumOff val="-51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Bipolar </a:t>
          </a:r>
          <a:endParaRPr lang="en-US" sz="1600" kern="1200" dirty="0">
            <a:solidFill>
              <a:schemeClr val="tx1"/>
            </a:solidFill>
            <a:latin typeface="+mn-lt"/>
            <a:ea typeface="Times New Roman"/>
            <a:cs typeface="Times New Roman" panose="02020603050405020304" pitchFamily="18" charset="0"/>
            <a:sym typeface="Times New Roman"/>
          </a:endParaRPr>
        </a:p>
      </dsp:txBody>
      <dsp:txXfrm>
        <a:off x="3909714" y="1006313"/>
        <a:ext cx="1436191" cy="861714"/>
      </dsp:txXfrm>
    </dsp:sp>
    <dsp:sp modelId="{C0755437-CE1C-4977-A58B-BF053197C9BB}">
      <dsp:nvSpPr>
        <dsp:cNvPr id="0" name=""/>
        <dsp:cNvSpPr/>
      </dsp:nvSpPr>
      <dsp:spPr>
        <a:xfrm>
          <a:off x="1539999" y="2011647"/>
          <a:ext cx="1436191" cy="861714"/>
        </a:xfrm>
        <a:prstGeom prst="rect">
          <a:avLst/>
        </a:prstGeom>
        <a:solidFill>
          <a:schemeClr val="accent5">
            <a:hueOff val="3715203"/>
            <a:satOff val="-6965"/>
            <a:lumOff val="-62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Caffeine Use Disorder</a:t>
          </a:r>
        </a:p>
      </dsp:txBody>
      <dsp:txXfrm>
        <a:off x="1539999" y="2011647"/>
        <a:ext cx="1436191" cy="861714"/>
      </dsp:txXfrm>
    </dsp:sp>
    <dsp:sp modelId="{0AC9A6E8-A895-4929-9803-E937B5F78348}">
      <dsp:nvSpPr>
        <dsp:cNvPr id="0" name=""/>
        <dsp:cNvSpPr/>
      </dsp:nvSpPr>
      <dsp:spPr>
        <a:xfrm>
          <a:off x="3119809" y="2011647"/>
          <a:ext cx="1436191" cy="861714"/>
        </a:xfrm>
        <a:prstGeom prst="rect">
          <a:avLst/>
        </a:prstGeom>
        <a:solidFill>
          <a:schemeClr val="accent5">
            <a:hueOff val="4334403"/>
            <a:satOff val="-8126"/>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Internet Gaming Disorder</a:t>
          </a:r>
          <a:endParaRPr lang="en-US" sz="1600" kern="1200" dirty="0">
            <a:solidFill>
              <a:schemeClr val="tx1"/>
            </a:solidFill>
            <a:latin typeface="+mn-lt"/>
            <a:ea typeface="Times New Roman"/>
            <a:cs typeface="Times New Roman" panose="02020603050405020304" pitchFamily="18" charset="0"/>
            <a:sym typeface="Times New Roman"/>
          </a:endParaRPr>
        </a:p>
      </dsp:txBody>
      <dsp:txXfrm>
        <a:off x="3119809" y="2011647"/>
        <a:ext cx="1436191" cy="86171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E1133-7BAA-49D7-8CD3-E00AE618ADFD}">
      <dsp:nvSpPr>
        <dsp:cNvPr id="0" name=""/>
        <dsp:cNvSpPr/>
      </dsp:nvSpPr>
      <dsp:spPr>
        <a:xfrm>
          <a:off x="0" y="3431"/>
          <a:ext cx="6096000" cy="561599"/>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Arial Rounded MT Bold" panose="020F0704030504030204" pitchFamily="34" charset="0"/>
              <a:ea typeface="Times New Roman"/>
              <a:cs typeface="Times New Roman"/>
              <a:sym typeface="Times New Roman"/>
            </a:rPr>
            <a:t>Major Depressive Disorder</a:t>
          </a:r>
          <a:endParaRPr lang="en-US" sz="2400" kern="1200" dirty="0">
            <a:latin typeface="Arial Rounded MT Bold" panose="020F0704030504030204" pitchFamily="34" charset="0"/>
          </a:endParaRPr>
        </a:p>
      </dsp:txBody>
      <dsp:txXfrm>
        <a:off x="27415" y="30846"/>
        <a:ext cx="6041170" cy="5067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B0E6A-3CB7-4FE9-A92A-C60AEE43F3F9}">
      <dsp:nvSpPr>
        <dsp:cNvPr id="0" name=""/>
        <dsp:cNvSpPr/>
      </dsp:nvSpPr>
      <dsp:spPr>
        <a:xfrm>
          <a:off x="0" y="214953"/>
          <a:ext cx="5238143" cy="10857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0" i="0" kern="1200" dirty="0" smtClean="0">
              <a:solidFill>
                <a:schemeClr val="tx1"/>
              </a:solidFill>
            </a:rPr>
            <a:t>Major Depressive Disorder (also known as depression) is a common </a:t>
          </a:r>
          <a:r>
            <a:rPr lang="en-US" sz="1600" kern="1200" dirty="0" smtClean="0">
              <a:solidFill>
                <a:schemeClr val="tx1"/>
              </a:solidFill>
              <a:latin typeface="+mn-lt"/>
              <a:cs typeface="Times New Roman" panose="02020603050405020304" pitchFamily="18" charset="0"/>
            </a:rPr>
            <a:t>mood disorder</a:t>
          </a:r>
          <a:r>
            <a:rPr lang="en-US" sz="1600" b="0" i="0" kern="1200" dirty="0" smtClean="0">
              <a:solidFill>
                <a:schemeClr val="tx1"/>
              </a:solidFill>
            </a:rPr>
            <a:t>. It involves a </a:t>
          </a:r>
          <a:r>
            <a:rPr lang="en-US" sz="1600" b="1" i="0" kern="1200" dirty="0" smtClean="0">
              <a:solidFill>
                <a:schemeClr val="tx1"/>
              </a:solidFill>
            </a:rPr>
            <a:t>depressed mood or loss of pleasure or interest in activities for long periods of time (persistent).</a:t>
          </a:r>
          <a:r>
            <a:rPr lang="en-US" sz="1600" b="1" kern="1200" dirty="0" smtClean="0">
              <a:solidFill>
                <a:schemeClr val="tx1"/>
              </a:solidFill>
              <a:latin typeface="+mn-lt"/>
              <a:cs typeface="Times New Roman" panose="02020603050405020304" pitchFamily="18" charset="0"/>
            </a:rPr>
            <a:t> </a:t>
          </a:r>
          <a:endParaRPr lang="en-US" sz="1600" kern="1200" dirty="0">
            <a:solidFill>
              <a:schemeClr val="tx1"/>
            </a:solidFill>
          </a:endParaRPr>
        </a:p>
      </dsp:txBody>
      <dsp:txXfrm>
        <a:off x="53002" y="267955"/>
        <a:ext cx="5132139" cy="979756"/>
      </dsp:txXfrm>
    </dsp:sp>
    <dsp:sp modelId="{08F33439-21C4-4223-87E6-5697274CAAE3}">
      <dsp:nvSpPr>
        <dsp:cNvPr id="0" name=""/>
        <dsp:cNvSpPr/>
      </dsp:nvSpPr>
      <dsp:spPr>
        <a:xfrm>
          <a:off x="0" y="1346793"/>
          <a:ext cx="5238143" cy="1085760"/>
        </a:xfrm>
        <a:prstGeom prst="roundRect">
          <a:avLst/>
        </a:prstGeom>
        <a:solidFill>
          <a:schemeClr val="accent5">
            <a:hueOff val="4334403"/>
            <a:satOff val="-8126"/>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latin typeface="+mn-lt"/>
              <a:ea typeface="Times New Roman"/>
              <a:cs typeface="Times New Roman" panose="02020603050405020304" pitchFamily="18" charset="0"/>
              <a:sym typeface="Times New Roman"/>
            </a:rPr>
            <a:t>People with Major Depressive Disorder </a:t>
          </a:r>
          <a:r>
            <a:rPr lang="en-US" sz="1600" b="0" i="0" kern="1200" dirty="0" smtClean="0">
              <a:solidFill>
                <a:schemeClr val="tx1"/>
              </a:solidFill>
              <a:latin typeface="+mn-lt"/>
              <a:ea typeface="Times New Roman"/>
              <a:cs typeface="Times New Roman" panose="02020603050405020304" pitchFamily="18" charset="0"/>
              <a:sym typeface="Times New Roman"/>
            </a:rPr>
            <a:t>experience low mood most of the day, nearly every day or loss of interest or pleasure in all or almost all activities </a:t>
          </a:r>
          <a:r>
            <a:rPr lang="en-US" sz="1600" b="0" i="0" kern="1200" dirty="0" smtClean="0">
              <a:solidFill>
                <a:schemeClr val="tx1"/>
              </a:solidFill>
            </a:rPr>
            <a:t>for at least 2 weeks.</a:t>
          </a:r>
          <a:endParaRPr lang="en-US" sz="1600" kern="1200" dirty="0">
            <a:solidFill>
              <a:schemeClr val="tx1"/>
            </a:solidFill>
          </a:endParaRPr>
        </a:p>
      </dsp:txBody>
      <dsp:txXfrm>
        <a:off x="53002" y="1399795"/>
        <a:ext cx="5132139" cy="97975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4FF6F-6F16-4A99-80AD-484A19CF62E6}">
      <dsp:nvSpPr>
        <dsp:cNvPr id="0" name=""/>
        <dsp:cNvSpPr/>
      </dsp:nvSpPr>
      <dsp:spPr>
        <a:xfrm>
          <a:off x="0" y="1391"/>
          <a:ext cx="4262709"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A12E15-F808-4B21-95F9-4B072F8F40D2}">
      <dsp:nvSpPr>
        <dsp:cNvPr id="0" name=""/>
        <dsp:cNvSpPr/>
      </dsp:nvSpPr>
      <dsp:spPr>
        <a:xfrm>
          <a:off x="0" y="1391"/>
          <a:ext cx="4262709" cy="36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latin typeface="+mn-lt"/>
              <a:ea typeface="Times New Roman"/>
              <a:cs typeface="Times New Roman" panose="02020603050405020304" pitchFamily="18" charset="0"/>
              <a:sym typeface="Times New Roman"/>
            </a:rPr>
            <a:t>Sleep disturbance</a:t>
          </a:r>
          <a:endParaRPr lang="en-US" sz="1400" kern="1200" dirty="0">
            <a:latin typeface="+mn-lt"/>
            <a:cs typeface="Times New Roman" panose="02020603050405020304" pitchFamily="18" charset="0"/>
          </a:endParaRPr>
        </a:p>
      </dsp:txBody>
      <dsp:txXfrm>
        <a:off x="0" y="1391"/>
        <a:ext cx="4262709" cy="362917"/>
      </dsp:txXfrm>
    </dsp:sp>
    <dsp:sp modelId="{D1A1728F-760B-4444-A963-F4171A38AB55}">
      <dsp:nvSpPr>
        <dsp:cNvPr id="0" name=""/>
        <dsp:cNvSpPr/>
      </dsp:nvSpPr>
      <dsp:spPr>
        <a:xfrm>
          <a:off x="0" y="364309"/>
          <a:ext cx="4262709" cy="0"/>
        </a:xfrm>
        <a:prstGeom prst="line">
          <a:avLst/>
        </a:prstGeom>
        <a:solidFill>
          <a:schemeClr val="accent4">
            <a:hueOff val="1924"/>
            <a:satOff val="2529"/>
            <a:lumOff val="3578"/>
            <a:alphaOff val="0"/>
          </a:schemeClr>
        </a:solidFill>
        <a:ln w="25400" cap="flat" cmpd="sng" algn="ctr">
          <a:solidFill>
            <a:schemeClr val="accent4">
              <a:hueOff val="1924"/>
              <a:satOff val="2529"/>
              <a:lumOff val="35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CFDABA-957C-4894-8DE7-CFA0B4919066}">
      <dsp:nvSpPr>
        <dsp:cNvPr id="0" name=""/>
        <dsp:cNvSpPr/>
      </dsp:nvSpPr>
      <dsp:spPr>
        <a:xfrm>
          <a:off x="0" y="364309"/>
          <a:ext cx="4258546" cy="489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latin typeface="+mn-lt"/>
              <a:ea typeface="Times New Roman"/>
              <a:cs typeface="Times New Roman" panose="02020603050405020304" pitchFamily="18" charset="0"/>
              <a:sym typeface="Times New Roman"/>
            </a:rPr>
            <a:t>Significant weight loss/weight gain. </a:t>
          </a:r>
          <a:r>
            <a:rPr lang="en-US" sz="1400" b="0" i="0" kern="1200" dirty="0" smtClean="0"/>
            <a:t>Changes in appetite </a:t>
          </a:r>
          <a:endParaRPr lang="en-US" sz="1400" kern="1200" dirty="0">
            <a:latin typeface="+mn-lt"/>
            <a:cs typeface="Times New Roman" panose="02020603050405020304" pitchFamily="18" charset="0"/>
          </a:endParaRPr>
        </a:p>
      </dsp:txBody>
      <dsp:txXfrm>
        <a:off x="0" y="364309"/>
        <a:ext cx="4258546" cy="489688"/>
      </dsp:txXfrm>
    </dsp:sp>
    <dsp:sp modelId="{2C66494B-6BBF-432B-AF67-6EDE41114422}">
      <dsp:nvSpPr>
        <dsp:cNvPr id="0" name=""/>
        <dsp:cNvSpPr/>
      </dsp:nvSpPr>
      <dsp:spPr>
        <a:xfrm>
          <a:off x="0" y="853997"/>
          <a:ext cx="4262709" cy="0"/>
        </a:xfrm>
        <a:prstGeom prst="line">
          <a:avLst/>
        </a:prstGeom>
        <a:solidFill>
          <a:schemeClr val="accent4">
            <a:hueOff val="3849"/>
            <a:satOff val="5059"/>
            <a:lumOff val="7157"/>
            <a:alphaOff val="0"/>
          </a:schemeClr>
        </a:solidFill>
        <a:ln w="25400" cap="flat" cmpd="sng" algn="ctr">
          <a:solidFill>
            <a:schemeClr val="accent4">
              <a:hueOff val="3849"/>
              <a:satOff val="5059"/>
              <a:lumOff val="7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65BC3-7574-4CD5-B864-974A4DF37D90}">
      <dsp:nvSpPr>
        <dsp:cNvPr id="0" name=""/>
        <dsp:cNvSpPr/>
      </dsp:nvSpPr>
      <dsp:spPr>
        <a:xfrm>
          <a:off x="0" y="853997"/>
          <a:ext cx="4258546" cy="518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latin typeface="+mn-lt"/>
              <a:ea typeface="Times New Roman"/>
              <a:cs typeface="Times New Roman" panose="02020603050405020304" pitchFamily="18" charset="0"/>
              <a:sym typeface="Times New Roman"/>
            </a:rPr>
            <a:t>Fatigue or loss of energy. </a:t>
          </a:r>
          <a:r>
            <a:rPr lang="en-US" sz="1400" b="0" i="0" kern="1200" dirty="0" smtClean="0"/>
            <a:t>E</a:t>
          </a:r>
          <a:r>
            <a:rPr lang="en-US" sz="1400" kern="1200" dirty="0" smtClean="0">
              <a:latin typeface="+mn-lt"/>
              <a:cs typeface="Times New Roman" panose="02020603050405020304" pitchFamily="18" charset="0"/>
            </a:rPr>
            <a:t>ven small tasks take extra effort. </a:t>
          </a:r>
          <a:endParaRPr lang="en-US" sz="1400" kern="1200" dirty="0">
            <a:latin typeface="+mn-lt"/>
            <a:cs typeface="Times New Roman" panose="02020603050405020304" pitchFamily="18" charset="0"/>
          </a:endParaRPr>
        </a:p>
      </dsp:txBody>
      <dsp:txXfrm>
        <a:off x="0" y="853997"/>
        <a:ext cx="4258546" cy="518365"/>
      </dsp:txXfrm>
    </dsp:sp>
    <dsp:sp modelId="{839F3258-5970-4610-9A46-64C610D0DE5E}">
      <dsp:nvSpPr>
        <dsp:cNvPr id="0" name=""/>
        <dsp:cNvSpPr/>
      </dsp:nvSpPr>
      <dsp:spPr>
        <a:xfrm>
          <a:off x="0" y="1372363"/>
          <a:ext cx="4262709" cy="0"/>
        </a:xfrm>
        <a:prstGeom prst="line">
          <a:avLst/>
        </a:prstGeom>
        <a:solidFill>
          <a:schemeClr val="accent4">
            <a:hueOff val="5773"/>
            <a:satOff val="7588"/>
            <a:lumOff val="10735"/>
            <a:alphaOff val="0"/>
          </a:schemeClr>
        </a:solidFill>
        <a:ln w="25400" cap="flat" cmpd="sng" algn="ctr">
          <a:solidFill>
            <a:schemeClr val="accent4">
              <a:hueOff val="5773"/>
              <a:satOff val="7588"/>
              <a:lumOff val="107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EBE783-3559-489B-817E-C68BFF74B81A}">
      <dsp:nvSpPr>
        <dsp:cNvPr id="0" name=""/>
        <dsp:cNvSpPr/>
      </dsp:nvSpPr>
      <dsp:spPr>
        <a:xfrm>
          <a:off x="0" y="1372363"/>
          <a:ext cx="4262709" cy="36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0" i="0" kern="1200" dirty="0" smtClean="0"/>
            <a:t>Feelings of excessive guilt or low self-worth</a:t>
          </a:r>
          <a:endParaRPr lang="en-US" sz="1400" kern="1200" dirty="0">
            <a:latin typeface="+mn-lt"/>
            <a:cs typeface="Times New Roman" panose="02020603050405020304" pitchFamily="18" charset="0"/>
          </a:endParaRPr>
        </a:p>
      </dsp:txBody>
      <dsp:txXfrm>
        <a:off x="0" y="1372363"/>
        <a:ext cx="4262709" cy="362917"/>
      </dsp:txXfrm>
    </dsp:sp>
    <dsp:sp modelId="{B002B425-292F-413B-9207-71410E0E81AD}">
      <dsp:nvSpPr>
        <dsp:cNvPr id="0" name=""/>
        <dsp:cNvSpPr/>
      </dsp:nvSpPr>
      <dsp:spPr>
        <a:xfrm>
          <a:off x="0" y="1735280"/>
          <a:ext cx="4262709" cy="0"/>
        </a:xfrm>
        <a:prstGeom prst="line">
          <a:avLst/>
        </a:prstGeom>
        <a:solidFill>
          <a:schemeClr val="accent4">
            <a:hueOff val="7697"/>
            <a:satOff val="10117"/>
            <a:lumOff val="14314"/>
            <a:alphaOff val="0"/>
          </a:schemeClr>
        </a:solidFill>
        <a:ln w="25400" cap="flat" cmpd="sng" algn="ctr">
          <a:solidFill>
            <a:schemeClr val="accent4">
              <a:hueOff val="7697"/>
              <a:satOff val="10117"/>
              <a:lumOff val="1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02D319-0B1B-4E21-9EE2-6DEB9D0F9FD4}">
      <dsp:nvSpPr>
        <dsp:cNvPr id="0" name=""/>
        <dsp:cNvSpPr/>
      </dsp:nvSpPr>
      <dsp:spPr>
        <a:xfrm>
          <a:off x="0" y="1735280"/>
          <a:ext cx="4262709" cy="36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0" i="0" kern="1200" dirty="0" smtClean="0"/>
            <a:t>Hopelessness about the future</a:t>
          </a:r>
          <a:endParaRPr lang="en-US" sz="1400" kern="1200" dirty="0">
            <a:latin typeface="+mn-lt"/>
            <a:cs typeface="Times New Roman" panose="02020603050405020304" pitchFamily="18" charset="0"/>
          </a:endParaRPr>
        </a:p>
      </dsp:txBody>
      <dsp:txXfrm>
        <a:off x="0" y="1735280"/>
        <a:ext cx="4262709" cy="3629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2E14F-FF79-4182-8DB9-F20351C38A66}">
      <dsp:nvSpPr>
        <dsp:cNvPr id="0" name=""/>
        <dsp:cNvSpPr/>
      </dsp:nvSpPr>
      <dsp:spPr>
        <a:xfrm>
          <a:off x="0" y="1252"/>
          <a:ext cx="6096000" cy="6786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chemeClr val="bg1"/>
              </a:solidFill>
              <a:latin typeface="Arial Rounded MT Bold" panose="020F0704030504030204" pitchFamily="34" charset="0"/>
              <a:cs typeface="Times New Roman" pitchFamily="18" charset="0"/>
            </a:rPr>
            <a:t>Learning Outcomes</a:t>
          </a:r>
          <a:endParaRPr lang="en-US" sz="2900" kern="1200" dirty="0">
            <a:solidFill>
              <a:schemeClr val="bg1"/>
            </a:solidFill>
            <a:latin typeface="Arial Rounded MT Bold" panose="020F0704030504030204" pitchFamily="34" charset="0"/>
          </a:endParaRPr>
        </a:p>
      </dsp:txBody>
      <dsp:txXfrm>
        <a:off x="33127" y="34379"/>
        <a:ext cx="6029746" cy="61234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785AC-6D78-4516-8B98-8E385A76366F}">
      <dsp:nvSpPr>
        <dsp:cNvPr id="0" name=""/>
        <dsp:cNvSpPr/>
      </dsp:nvSpPr>
      <dsp:spPr>
        <a:xfrm>
          <a:off x="0" y="790"/>
          <a:ext cx="4249234" cy="0"/>
        </a:xfrm>
        <a:prstGeom prst="line">
          <a:avLst/>
        </a:prstGeom>
        <a:solidFill>
          <a:schemeClr val="accent5">
            <a:shade val="50000"/>
            <a:hueOff val="0"/>
            <a:satOff val="0"/>
            <a:lumOff val="0"/>
            <a:alphaOff val="0"/>
          </a:schemeClr>
        </a:solidFill>
        <a:ln w="25400" cap="flat" cmpd="sng" algn="ctr">
          <a:solidFill>
            <a:schemeClr val="accent5">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691A9D-2D22-4082-AAE7-AF13998FB8EF}">
      <dsp:nvSpPr>
        <dsp:cNvPr id="0" name=""/>
        <dsp:cNvSpPr/>
      </dsp:nvSpPr>
      <dsp:spPr>
        <a:xfrm>
          <a:off x="0" y="790"/>
          <a:ext cx="4249234" cy="383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latin typeface="+mn-lt"/>
              <a:ea typeface="Times New Roman"/>
              <a:cs typeface="Times New Roman"/>
              <a:sym typeface="Times New Roman"/>
            </a:rPr>
            <a:t>Poor concentration or indecisiveness</a:t>
          </a:r>
          <a:endParaRPr lang="en-US" sz="1400" kern="1200" dirty="0">
            <a:latin typeface="+mn-lt"/>
          </a:endParaRPr>
        </a:p>
      </dsp:txBody>
      <dsp:txXfrm>
        <a:off x="0" y="790"/>
        <a:ext cx="4249234" cy="383074"/>
      </dsp:txXfrm>
    </dsp:sp>
    <dsp:sp modelId="{6528E64D-E502-42F5-BE33-AEFB6FD86C8E}">
      <dsp:nvSpPr>
        <dsp:cNvPr id="0" name=""/>
        <dsp:cNvSpPr/>
      </dsp:nvSpPr>
      <dsp:spPr>
        <a:xfrm>
          <a:off x="0" y="383864"/>
          <a:ext cx="4249234" cy="0"/>
        </a:xfrm>
        <a:prstGeom prst="line">
          <a:avLst/>
        </a:prstGeom>
        <a:solidFill>
          <a:schemeClr val="accent5">
            <a:shade val="50000"/>
            <a:hueOff val="-36830"/>
            <a:satOff val="27862"/>
            <a:lumOff val="21742"/>
            <a:alphaOff val="0"/>
          </a:schemeClr>
        </a:solidFill>
        <a:ln w="25400" cap="flat" cmpd="sng" algn="ctr">
          <a:solidFill>
            <a:schemeClr val="accent5">
              <a:shade val="50000"/>
              <a:hueOff val="-36830"/>
              <a:satOff val="27862"/>
              <a:lumOff val="217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3E70E6-BD11-4E6A-B095-779715A6E5E7}">
      <dsp:nvSpPr>
        <dsp:cNvPr id="0" name=""/>
        <dsp:cNvSpPr/>
      </dsp:nvSpPr>
      <dsp:spPr>
        <a:xfrm>
          <a:off x="0" y="383864"/>
          <a:ext cx="4249234" cy="383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b="0" i="0" kern="1200" dirty="0" smtClean="0"/>
            <a:t>Thoughts about dying or suicide</a:t>
          </a:r>
          <a:endParaRPr lang="en-US" sz="1400" b="0" i="0" kern="1200" dirty="0"/>
        </a:p>
      </dsp:txBody>
      <dsp:txXfrm>
        <a:off x="0" y="383864"/>
        <a:ext cx="4249234" cy="383074"/>
      </dsp:txXfrm>
    </dsp:sp>
    <dsp:sp modelId="{A3DAA5B3-4C01-46F6-9940-7C8AE7A00141}">
      <dsp:nvSpPr>
        <dsp:cNvPr id="0" name=""/>
        <dsp:cNvSpPr/>
      </dsp:nvSpPr>
      <dsp:spPr>
        <a:xfrm>
          <a:off x="0" y="766938"/>
          <a:ext cx="4249234" cy="0"/>
        </a:xfrm>
        <a:prstGeom prst="line">
          <a:avLst/>
        </a:prstGeom>
        <a:solidFill>
          <a:schemeClr val="accent5">
            <a:shade val="50000"/>
            <a:hueOff val="-36830"/>
            <a:satOff val="27862"/>
            <a:lumOff val="21742"/>
            <a:alphaOff val="0"/>
          </a:schemeClr>
        </a:solidFill>
        <a:ln w="25400" cap="flat" cmpd="sng" algn="ctr">
          <a:solidFill>
            <a:schemeClr val="accent5">
              <a:shade val="50000"/>
              <a:hueOff val="-36830"/>
              <a:satOff val="27862"/>
              <a:lumOff val="217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C8017-0406-4F04-9147-6EB5DC23BAA4}">
      <dsp:nvSpPr>
        <dsp:cNvPr id="0" name=""/>
        <dsp:cNvSpPr/>
      </dsp:nvSpPr>
      <dsp:spPr>
        <a:xfrm>
          <a:off x="0" y="766938"/>
          <a:ext cx="4245084" cy="66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latin typeface="+mn-lt"/>
              <a:ea typeface="Times New Roman"/>
              <a:cs typeface="Times New Roman"/>
              <a:sym typeface="Times New Roman"/>
            </a:rPr>
            <a:t>Clinically significant distress or impairment in social, occupational or other important areas of functioning.</a:t>
          </a:r>
          <a:endParaRPr lang="en-US" sz="1400" b="0" i="0" kern="1200" dirty="0"/>
        </a:p>
      </dsp:txBody>
      <dsp:txXfrm>
        <a:off x="0" y="766938"/>
        <a:ext cx="4245084" cy="66915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154F-D272-4CCD-8E01-437D5612AEAB}">
      <dsp:nvSpPr>
        <dsp:cNvPr id="0" name=""/>
        <dsp:cNvSpPr/>
      </dsp:nvSpPr>
      <dsp:spPr>
        <a:xfrm>
          <a:off x="0" y="11400"/>
          <a:ext cx="6096000" cy="631800"/>
        </a:xfrm>
        <a:prstGeom prst="roundRect">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latin typeface="Arial Rounded MT Bold" panose="020F0704030504030204" pitchFamily="34" charset="0"/>
              <a:ea typeface="Times New Roman"/>
              <a:cs typeface="Times New Roman"/>
              <a:sym typeface="Times New Roman"/>
            </a:rPr>
            <a:t>Panic Disorder</a:t>
          </a:r>
          <a:endParaRPr lang="en-US" sz="2700" kern="1200" dirty="0">
            <a:latin typeface="Arial Rounded MT Bold" panose="020F0704030504030204" pitchFamily="34" charset="0"/>
          </a:endParaRPr>
        </a:p>
      </dsp:txBody>
      <dsp:txXfrm>
        <a:off x="30842" y="42242"/>
        <a:ext cx="6034316" cy="57011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154F-D272-4CCD-8E01-437D5612AEAB}">
      <dsp:nvSpPr>
        <dsp:cNvPr id="0" name=""/>
        <dsp:cNvSpPr/>
      </dsp:nvSpPr>
      <dsp:spPr>
        <a:xfrm>
          <a:off x="0" y="11400"/>
          <a:ext cx="6019138" cy="631800"/>
        </a:xfrm>
        <a:prstGeom prst="roundRect">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latin typeface="Arial Rounded MT Bold" panose="020F0704030504030204" pitchFamily="34" charset="0"/>
              <a:ea typeface="Times New Roman"/>
              <a:cs typeface="Times New Roman"/>
              <a:sym typeface="Times New Roman"/>
            </a:rPr>
            <a:t>Panic Disorder</a:t>
          </a:r>
          <a:endParaRPr lang="en-US" sz="2700" kern="1200" dirty="0">
            <a:latin typeface="Arial Rounded MT Bold" panose="020F0704030504030204" pitchFamily="34" charset="0"/>
          </a:endParaRPr>
        </a:p>
      </dsp:txBody>
      <dsp:txXfrm>
        <a:off x="30842" y="42242"/>
        <a:ext cx="5957454" cy="57011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8E7AB-5410-4B00-8AB8-B37C9391CDA6}">
      <dsp:nvSpPr>
        <dsp:cNvPr id="0" name=""/>
        <dsp:cNvSpPr/>
      </dsp:nvSpPr>
      <dsp:spPr>
        <a:xfrm>
          <a:off x="0" y="5259"/>
          <a:ext cx="5206971" cy="692640"/>
        </a:xfrm>
        <a:prstGeom prst="round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latin typeface="+mn-lt"/>
              <a:cs typeface="Times New Roman" panose="02020603050405020304" pitchFamily="18" charset="0"/>
            </a:rPr>
            <a:t>An anxiety disorder where you regularly have sudden attacks of panic or fear.</a:t>
          </a:r>
          <a:endParaRPr lang="en-US" sz="1600" kern="1200" dirty="0">
            <a:solidFill>
              <a:schemeClr val="tx1"/>
            </a:solidFill>
          </a:endParaRPr>
        </a:p>
      </dsp:txBody>
      <dsp:txXfrm>
        <a:off x="33812" y="39071"/>
        <a:ext cx="5139347" cy="62501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45A98-8650-4C26-8BD8-3FD4563787DD}">
      <dsp:nvSpPr>
        <dsp:cNvPr id="0" name=""/>
        <dsp:cNvSpPr/>
      </dsp:nvSpPr>
      <dsp:spPr>
        <a:xfrm>
          <a:off x="0" y="8799"/>
          <a:ext cx="5206971" cy="711360"/>
        </a:xfrm>
        <a:prstGeom prst="roundRect">
          <a:avLst/>
        </a:prstGeom>
        <a:solidFill>
          <a:srgbClr val="EBCE8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i="1" kern="1200" dirty="0" smtClean="0">
              <a:solidFill>
                <a:schemeClr val="tx1"/>
              </a:solidFill>
              <a:latin typeface="+mn-lt"/>
              <a:ea typeface="Times New Roman"/>
              <a:cs typeface="Times New Roman"/>
              <a:sym typeface="Times New Roman"/>
            </a:rPr>
            <a:t>panic attacks </a:t>
          </a:r>
          <a:r>
            <a:rPr lang="en-US" sz="1600" i="1" kern="1200" dirty="0" smtClean="0">
              <a:solidFill>
                <a:schemeClr val="tx1"/>
              </a:solidFill>
              <a:latin typeface="+mn-lt"/>
              <a:ea typeface="Times New Roman"/>
              <a:cs typeface="Times New Roman" panose="02020603050405020304" pitchFamily="18" charset="0"/>
              <a:sym typeface="Times New Roman"/>
            </a:rPr>
            <a:t>(</a:t>
          </a:r>
          <a:r>
            <a:rPr lang="en-US" sz="1600" kern="1200" dirty="0" smtClean="0">
              <a:solidFill>
                <a:schemeClr val="tx1"/>
              </a:solidFill>
              <a:latin typeface="+mn-lt"/>
              <a:cs typeface="Times New Roman" panose="02020603050405020304" pitchFamily="18" charset="0"/>
            </a:rPr>
            <a:t>a sudden episode of intense fear</a:t>
          </a:r>
          <a:r>
            <a:rPr lang="en-US" sz="1600" kern="1200" dirty="0" smtClean="0">
              <a:solidFill>
                <a:schemeClr val="tx1"/>
              </a:solidFill>
              <a:latin typeface="+mn-lt"/>
            </a:rPr>
            <a:t>)</a:t>
          </a:r>
          <a:r>
            <a:rPr lang="en-US" sz="1600" i="1" kern="1200" dirty="0" smtClean="0">
              <a:solidFill>
                <a:schemeClr val="tx1"/>
              </a:solidFill>
              <a:latin typeface="+mn-lt"/>
              <a:ea typeface="Times New Roman"/>
              <a:cs typeface="Times New Roman"/>
              <a:sym typeface="Times New Roman"/>
            </a:rPr>
            <a:t> </a:t>
          </a:r>
          <a:r>
            <a:rPr lang="en-US" sz="1600" kern="1200" dirty="0" smtClean="0">
              <a:solidFill>
                <a:schemeClr val="tx1"/>
              </a:solidFill>
              <a:latin typeface="+mn-lt"/>
              <a:ea typeface="Times New Roman"/>
              <a:cs typeface="Times New Roman"/>
              <a:sym typeface="Times New Roman"/>
            </a:rPr>
            <a:t>occur that last from a few seconds to several hours. </a:t>
          </a:r>
          <a:endParaRPr lang="en-US" sz="1600" kern="1200" dirty="0">
            <a:solidFill>
              <a:schemeClr val="tx1"/>
            </a:solidFill>
          </a:endParaRPr>
        </a:p>
      </dsp:txBody>
      <dsp:txXfrm>
        <a:off x="34726" y="43525"/>
        <a:ext cx="5137519" cy="64190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98AB8-4403-4B07-8123-A7F58BBC1CD2}">
      <dsp:nvSpPr>
        <dsp:cNvPr id="0" name=""/>
        <dsp:cNvSpPr/>
      </dsp:nvSpPr>
      <dsp:spPr>
        <a:xfrm>
          <a:off x="0" y="17345"/>
          <a:ext cx="5218436" cy="1017900"/>
        </a:xfrm>
        <a:prstGeom prst="roundRect">
          <a:avLst/>
        </a:prstGeom>
        <a:solidFill>
          <a:srgbClr val="C7E5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solidFill>
                <a:schemeClr val="tx1"/>
              </a:solidFill>
              <a:latin typeface="+mn-lt"/>
              <a:ea typeface="Times New Roman"/>
              <a:cs typeface="Times New Roman"/>
              <a:sym typeface="Times New Roman"/>
            </a:rPr>
            <a:t>These f</a:t>
          </a:r>
          <a:r>
            <a:rPr lang="en-US" sz="1500" b="0" i="0" kern="1200" dirty="0" smtClean="0">
              <a:solidFill>
                <a:schemeClr val="tx1"/>
              </a:solidFill>
            </a:rPr>
            <a:t>requent and unexpected panic attacks are characterized by a sudden wave of fear or discomfort or a sense of losing control even when there is no clear danger or trigger. </a:t>
          </a:r>
          <a:endParaRPr lang="en-US" sz="1500" kern="1200" dirty="0"/>
        </a:p>
      </dsp:txBody>
      <dsp:txXfrm>
        <a:off x="49690" y="67035"/>
        <a:ext cx="5119056" cy="91852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C7C39-7408-4708-A4BA-51BB9D152B2D}">
      <dsp:nvSpPr>
        <dsp:cNvPr id="0" name=""/>
        <dsp:cNvSpPr/>
      </dsp:nvSpPr>
      <dsp:spPr>
        <a:xfrm>
          <a:off x="0" y="1104"/>
          <a:ext cx="5373758" cy="397800"/>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b="0" i="0" kern="1200" dirty="0" smtClean="0">
              <a:latin typeface="Arial Rounded MT Bold" panose="020F0704030504030204" pitchFamily="34" charset="0"/>
            </a:rPr>
            <a:t>People with panic disorder may have:</a:t>
          </a:r>
          <a:endParaRPr lang="en-US" sz="1700" kern="1200" dirty="0">
            <a:latin typeface="Arial Rounded MT Bold" panose="020F0704030504030204" pitchFamily="34" charset="0"/>
          </a:endParaRPr>
        </a:p>
      </dsp:txBody>
      <dsp:txXfrm>
        <a:off x="19419" y="20523"/>
        <a:ext cx="5334920" cy="358962"/>
      </dsp:txXfrm>
    </dsp:sp>
    <dsp:sp modelId="{50991D32-C7EF-4538-80B9-44B5463201EC}">
      <dsp:nvSpPr>
        <dsp:cNvPr id="0" name=""/>
        <dsp:cNvSpPr/>
      </dsp:nvSpPr>
      <dsp:spPr>
        <a:xfrm>
          <a:off x="0" y="398904"/>
          <a:ext cx="5373758" cy="3237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1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0" kern="1200" dirty="0" smtClean="0"/>
            <a:t>Sudden and repeated panic attacks of overwhelming anxiety and fear.</a:t>
          </a:r>
          <a:endParaRPr lang="en-US" sz="1300" b="0" i="0" kern="1200" dirty="0"/>
        </a:p>
        <a:p>
          <a:pPr marL="114300" lvl="1" indent="-114300" algn="l" defTabSz="577850">
            <a:lnSpc>
              <a:spcPct val="90000"/>
            </a:lnSpc>
            <a:spcBef>
              <a:spcPct val="0"/>
            </a:spcBef>
            <a:spcAft>
              <a:spcPct val="20000"/>
            </a:spcAft>
            <a:buChar char="••"/>
          </a:pPr>
          <a:r>
            <a:rPr lang="en-US" sz="1300" b="0" i="0" kern="1200" dirty="0" smtClean="0"/>
            <a:t>Panic attacks often include physical symptoms that might feel like a heart attack, such as trembling, tingling, or rapid heart rate. </a:t>
          </a:r>
          <a:endParaRPr lang="en-US" sz="1300" b="0" i="0" kern="1200" dirty="0"/>
        </a:p>
        <a:p>
          <a:pPr marL="114300" lvl="1" indent="-114300" algn="l" defTabSz="577850">
            <a:lnSpc>
              <a:spcPct val="90000"/>
            </a:lnSpc>
            <a:spcBef>
              <a:spcPct val="0"/>
            </a:spcBef>
            <a:spcAft>
              <a:spcPct val="20000"/>
            </a:spcAft>
            <a:buChar char="••"/>
          </a:pPr>
          <a:r>
            <a:rPr lang="en-US" sz="1300" kern="1200" dirty="0" smtClean="0">
              <a:latin typeface="+mn-lt"/>
              <a:cs typeface="Times New Roman" panose="02020603050405020304" pitchFamily="18" charset="0"/>
            </a:rPr>
            <a:t>People with panic disorder think that they’re losing control, having a heart attack or even dying. </a:t>
          </a:r>
          <a:r>
            <a:rPr lang="en-US" sz="1300" b="0" i="0" kern="1200" dirty="0" smtClean="0">
              <a:latin typeface="+mn-lt"/>
              <a:ea typeface="Times New Roman"/>
              <a:cs typeface="Times New Roman"/>
              <a:sym typeface="Times New Roman"/>
            </a:rPr>
            <a:t>During an attack, anxiety rises to a peak, and an individual feels a sense of impending, unavoidable doom. </a:t>
          </a:r>
          <a:r>
            <a:rPr lang="en-US" sz="1300" b="0" i="0" kern="1200" dirty="0" smtClean="0"/>
            <a:t> </a:t>
          </a:r>
          <a:endParaRPr lang="en-US" sz="1300" b="0" i="0" kern="1200" dirty="0"/>
        </a:p>
        <a:p>
          <a:pPr marL="114300" lvl="1" indent="-114300" algn="l" defTabSz="577850">
            <a:lnSpc>
              <a:spcPct val="90000"/>
            </a:lnSpc>
            <a:spcBef>
              <a:spcPct val="0"/>
            </a:spcBef>
            <a:spcAft>
              <a:spcPct val="20000"/>
            </a:spcAft>
            <a:buChar char="••"/>
          </a:pPr>
          <a:r>
            <a:rPr lang="en-US" sz="1300" b="0" i="0" kern="1200" dirty="0" smtClean="0"/>
            <a:t>An intense worry about when the next panic attack will happen. Many people with panic disorder worry about the possibility of having another attack and may significantly change their life to avoid having another attack. Panic attacks can occur at any time. </a:t>
          </a:r>
          <a:endParaRPr lang="en-US" sz="1300" b="0" i="0" kern="1200" dirty="0"/>
        </a:p>
        <a:p>
          <a:pPr marL="114300" lvl="1" indent="-114300" algn="l" defTabSz="577850">
            <a:lnSpc>
              <a:spcPct val="90000"/>
            </a:lnSpc>
            <a:spcBef>
              <a:spcPct val="0"/>
            </a:spcBef>
            <a:spcAft>
              <a:spcPct val="20000"/>
            </a:spcAft>
            <a:buChar char="••"/>
          </a:pPr>
          <a:r>
            <a:rPr lang="en-US" sz="1300" b="0" i="0" kern="1200" dirty="0" smtClean="0"/>
            <a:t>A fear or avoidance of places where panic attacks have occurred in the past.</a:t>
          </a:r>
          <a:endParaRPr lang="en-US" sz="1300" b="0" i="0" kern="1200" dirty="0"/>
        </a:p>
        <a:p>
          <a:pPr marL="114300" lvl="1" indent="-114300" algn="l" defTabSz="577850">
            <a:lnSpc>
              <a:spcPct val="90000"/>
            </a:lnSpc>
            <a:spcBef>
              <a:spcPct val="0"/>
            </a:spcBef>
            <a:spcAft>
              <a:spcPct val="20000"/>
            </a:spcAft>
            <a:buChar char="••"/>
          </a:pPr>
          <a:r>
            <a:rPr lang="en-US" sz="1300" kern="1200" dirty="0" smtClean="0">
              <a:latin typeface="+mn-lt"/>
              <a:ea typeface="Times New Roman"/>
              <a:cs typeface="Times New Roman"/>
              <a:sym typeface="Times New Roman"/>
            </a:rPr>
            <a:t>Unlike phobias, which are stimulated by specific objects or situations, panic disorders do not have any identifiable stimuli</a:t>
          </a:r>
          <a:endParaRPr lang="en-US" sz="1300" b="0" i="0" kern="1200" dirty="0"/>
        </a:p>
        <a:p>
          <a:pPr marL="114300" lvl="1" indent="-114300" algn="l" defTabSz="577850">
            <a:lnSpc>
              <a:spcPct val="90000"/>
            </a:lnSpc>
            <a:spcBef>
              <a:spcPct val="0"/>
            </a:spcBef>
            <a:spcAft>
              <a:spcPct val="20000"/>
            </a:spcAft>
            <a:buChar char="••"/>
          </a:pPr>
          <a:endParaRPr lang="en-US" sz="1300" b="0" i="0" kern="1200" dirty="0"/>
        </a:p>
      </dsp:txBody>
      <dsp:txXfrm>
        <a:off x="0" y="398904"/>
        <a:ext cx="5373758" cy="3237480"/>
      </dsp:txXfrm>
    </dsp:sp>
    <dsp:sp modelId="{F5C25D55-2645-4C6C-8C8A-C70E03542867}">
      <dsp:nvSpPr>
        <dsp:cNvPr id="0" name=""/>
        <dsp:cNvSpPr/>
      </dsp:nvSpPr>
      <dsp:spPr>
        <a:xfrm>
          <a:off x="0" y="3636384"/>
          <a:ext cx="5373758" cy="397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t>https://www.youtube.com/watch?v=5ksC0Yl348o</a:t>
          </a:r>
        </a:p>
      </dsp:txBody>
      <dsp:txXfrm>
        <a:off x="19419" y="3655803"/>
        <a:ext cx="5334920" cy="35896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0A3A8-CA83-481B-BE43-1ABE4DE1FC19}">
      <dsp:nvSpPr>
        <dsp:cNvPr id="0" name=""/>
        <dsp:cNvSpPr/>
      </dsp:nvSpPr>
      <dsp:spPr>
        <a:xfrm>
          <a:off x="0" y="1243"/>
          <a:ext cx="560086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FCD72E-2263-48DA-BF19-24D0066A2858}">
      <dsp:nvSpPr>
        <dsp:cNvPr id="0" name=""/>
        <dsp:cNvSpPr/>
      </dsp:nvSpPr>
      <dsp:spPr>
        <a:xfrm>
          <a:off x="0" y="1243"/>
          <a:ext cx="5600866" cy="61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b="0" i="0" kern="1200" dirty="0" smtClean="0"/>
            <a:t>People with schizophrenia may seem like they have lost touch with reality, which can be distressing for them and for their family and friends. </a:t>
          </a:r>
          <a:r>
            <a:rPr lang="en-US" sz="1300" kern="1200" dirty="0" smtClean="0">
              <a:latin typeface="+mn-lt"/>
              <a:ea typeface="Times New Roman"/>
              <a:cs typeface="Times New Roman"/>
              <a:sym typeface="Times New Roman"/>
            </a:rPr>
            <a:t>Severe distortion of reality occurs.</a:t>
          </a:r>
          <a:endParaRPr lang="en-US" sz="1300" kern="1200" dirty="0">
            <a:latin typeface="+mn-lt"/>
          </a:endParaRPr>
        </a:p>
      </dsp:txBody>
      <dsp:txXfrm>
        <a:off x="0" y="1243"/>
        <a:ext cx="5600866" cy="617302"/>
      </dsp:txXfrm>
    </dsp:sp>
    <dsp:sp modelId="{0F2CCB78-6B94-4A53-B3CF-9DBB00B27C56}">
      <dsp:nvSpPr>
        <dsp:cNvPr id="0" name=""/>
        <dsp:cNvSpPr/>
      </dsp:nvSpPr>
      <dsp:spPr>
        <a:xfrm>
          <a:off x="0" y="618546"/>
          <a:ext cx="560086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7EB7F3-AF49-4A95-9D3F-01C802E26857}">
      <dsp:nvSpPr>
        <dsp:cNvPr id="0" name=""/>
        <dsp:cNvSpPr/>
      </dsp:nvSpPr>
      <dsp:spPr>
        <a:xfrm>
          <a:off x="0" y="618546"/>
          <a:ext cx="5595396" cy="927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b="0" i="0" kern="1200" dirty="0" smtClean="0"/>
            <a:t>Schizophrenia may result in some combination of hallucinations, delusions, and extremely disordered thinking and behavior that impairs daily functioning, and can be disabling.</a:t>
          </a:r>
          <a:endParaRPr lang="en-US" sz="1300" kern="1200" dirty="0">
            <a:latin typeface="+mn-lt"/>
            <a:ea typeface="Times New Roman"/>
            <a:cs typeface="Times New Roman"/>
            <a:sym typeface="Times New Roman"/>
          </a:endParaRPr>
        </a:p>
      </dsp:txBody>
      <dsp:txXfrm>
        <a:off x="0" y="618546"/>
        <a:ext cx="5595396" cy="927453"/>
      </dsp:txXfrm>
    </dsp:sp>
    <dsp:sp modelId="{A6FA2335-EE13-4873-BD92-D41ED8C29F16}">
      <dsp:nvSpPr>
        <dsp:cNvPr id="0" name=""/>
        <dsp:cNvSpPr/>
      </dsp:nvSpPr>
      <dsp:spPr>
        <a:xfrm>
          <a:off x="0" y="1545999"/>
          <a:ext cx="560086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8E59D7-B8B5-4877-84FA-D664EDCE2847}">
      <dsp:nvSpPr>
        <dsp:cNvPr id="0" name=""/>
        <dsp:cNvSpPr/>
      </dsp:nvSpPr>
      <dsp:spPr>
        <a:xfrm>
          <a:off x="0" y="1545999"/>
          <a:ext cx="5595396" cy="755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latin typeface="+mn-lt"/>
              <a:ea typeface="Times New Roman"/>
              <a:cs typeface="Times New Roman"/>
              <a:sym typeface="Times New Roman"/>
            </a:rPr>
            <a:t>Thinking, perception, and emotion may deteriorate; the individual may withdraw from social interaction; and the person may display bizarre behavior. </a:t>
          </a:r>
          <a:endParaRPr lang="en-US" sz="1300" kern="1200" dirty="0">
            <a:latin typeface="+mn-lt"/>
            <a:ea typeface="Times New Roman"/>
            <a:cs typeface="Times New Roman"/>
            <a:sym typeface="Times New Roman"/>
          </a:endParaRPr>
        </a:p>
      </dsp:txBody>
      <dsp:txXfrm>
        <a:off x="0" y="1545999"/>
        <a:ext cx="5595396" cy="75555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9E8BF-392C-4E1F-902A-C7B5904F72E9}">
      <dsp:nvSpPr>
        <dsp:cNvPr id="0" name=""/>
        <dsp:cNvSpPr/>
      </dsp:nvSpPr>
      <dsp:spPr>
        <a:xfrm>
          <a:off x="0" y="11609"/>
          <a:ext cx="6096000" cy="5850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bg1"/>
              </a:solidFill>
              <a:latin typeface="Arial Rounded MT Bold" panose="020F0704030504030204" pitchFamily="34" charset="0"/>
              <a:ea typeface="Times New Roman"/>
              <a:cs typeface="Times New Roman"/>
              <a:sym typeface="Times New Roman"/>
            </a:rPr>
            <a:t>Schizophrenia</a:t>
          </a:r>
          <a:endParaRPr lang="en-US" sz="2500" kern="1200" dirty="0">
            <a:solidFill>
              <a:schemeClr val="bg1"/>
            </a:solidFill>
            <a:latin typeface="Arial Rounded MT Bold" panose="020F0704030504030204" pitchFamily="34" charset="0"/>
          </a:endParaRPr>
        </a:p>
      </dsp:txBody>
      <dsp:txXfrm>
        <a:off x="28557" y="40166"/>
        <a:ext cx="6038886" cy="52788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1D286-D7A4-40DA-BE99-37FE100B78B0}">
      <dsp:nvSpPr>
        <dsp:cNvPr id="0" name=""/>
        <dsp:cNvSpPr/>
      </dsp:nvSpPr>
      <dsp:spPr>
        <a:xfrm>
          <a:off x="0" y="63794"/>
          <a:ext cx="7647957" cy="542261"/>
        </a:xfrm>
        <a:prstGeom prst="roundRect">
          <a:avLst/>
        </a:prstGeom>
        <a:solidFill>
          <a:srgbClr val="CCFF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b="0" i="0" kern="1200" dirty="0" smtClean="0">
              <a:solidFill>
                <a:schemeClr val="tx1"/>
              </a:solidFill>
            </a:rPr>
            <a:t>A serious mental illness that affects how a person thinks, feels, and behaves. </a:t>
          </a:r>
          <a:endParaRPr lang="en-US" sz="1700" kern="1200" dirty="0">
            <a:solidFill>
              <a:schemeClr val="tx1"/>
            </a:solidFill>
          </a:endParaRPr>
        </a:p>
      </dsp:txBody>
      <dsp:txXfrm>
        <a:off x="26471" y="90265"/>
        <a:ext cx="7595015" cy="4893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D945D-4619-4DDF-9343-5EFA4C5D3EA3}">
      <dsp:nvSpPr>
        <dsp:cNvPr id="0" name=""/>
        <dsp:cNvSpPr/>
      </dsp:nvSpPr>
      <dsp:spPr>
        <a:xfrm>
          <a:off x="0" y="2319"/>
          <a:ext cx="6096000" cy="6786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chemeClr val="bg1"/>
              </a:solidFill>
              <a:latin typeface="Arial Rounded MT Bold" panose="020F0704030504030204" pitchFamily="34" charset="0"/>
            </a:rPr>
            <a:t>Mental Health</a:t>
          </a:r>
          <a:endParaRPr lang="en-US" sz="2900" b="1" kern="1200" dirty="0">
            <a:solidFill>
              <a:schemeClr val="bg1"/>
            </a:solidFill>
            <a:latin typeface="Arial Rounded MT Bold" panose="020F0704030504030204" pitchFamily="34" charset="0"/>
          </a:endParaRPr>
        </a:p>
      </dsp:txBody>
      <dsp:txXfrm>
        <a:off x="33127" y="35446"/>
        <a:ext cx="6029746" cy="61234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D82BA-4245-4DCD-83B8-24A0BF3D1650}">
      <dsp:nvSpPr>
        <dsp:cNvPr id="0" name=""/>
        <dsp:cNvSpPr/>
      </dsp:nvSpPr>
      <dsp:spPr>
        <a:xfrm>
          <a:off x="0" y="667"/>
          <a:ext cx="658173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6AAF88-8ADE-4720-868F-9CDFD7A03BF1}">
      <dsp:nvSpPr>
        <dsp:cNvPr id="0" name=""/>
        <dsp:cNvSpPr/>
      </dsp:nvSpPr>
      <dsp:spPr>
        <a:xfrm>
          <a:off x="0" y="667"/>
          <a:ext cx="6581736" cy="455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i="0" kern="1200" dirty="0" smtClean="0">
              <a:latin typeface="+mn-lt"/>
              <a:cs typeface="Times New Roman" panose="02020603050405020304" pitchFamily="18" charset="0"/>
            </a:rPr>
            <a:t>People may also experience compulsions, irresistible urges to repeatedly carry out some act that seems strange and unreasonable even to them.</a:t>
          </a:r>
          <a:endParaRPr lang="en-US" sz="1300" i="0" kern="1200" dirty="0">
            <a:latin typeface="+mn-lt"/>
            <a:cs typeface="Times New Roman" panose="02020603050405020304" pitchFamily="18" charset="0"/>
          </a:endParaRPr>
        </a:p>
      </dsp:txBody>
      <dsp:txXfrm>
        <a:off x="0" y="667"/>
        <a:ext cx="6581736" cy="455479"/>
      </dsp:txXfrm>
    </dsp:sp>
    <dsp:sp modelId="{0FF97401-79C1-45FE-89B1-940B1CBB2A1B}">
      <dsp:nvSpPr>
        <dsp:cNvPr id="0" name=""/>
        <dsp:cNvSpPr/>
      </dsp:nvSpPr>
      <dsp:spPr>
        <a:xfrm>
          <a:off x="0" y="456146"/>
          <a:ext cx="658173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259480-6B66-4D6D-9148-1727D86835B4}">
      <dsp:nvSpPr>
        <dsp:cNvPr id="0" name=""/>
        <dsp:cNvSpPr/>
      </dsp:nvSpPr>
      <dsp:spPr>
        <a:xfrm>
          <a:off x="0" y="456146"/>
          <a:ext cx="6581736" cy="455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i="0" kern="1200" dirty="0" smtClean="0">
              <a:latin typeface="+mn-lt"/>
              <a:cs typeface="Times New Roman" panose="02020603050405020304" pitchFamily="18" charset="0"/>
            </a:rPr>
            <a:t>Whatever the compulsive behavior is, people experience extreme anxiety if they cannot carry it out even if it is something they want to stop.</a:t>
          </a:r>
        </a:p>
      </dsp:txBody>
      <dsp:txXfrm>
        <a:off x="0" y="456146"/>
        <a:ext cx="6581736" cy="455479"/>
      </dsp:txXfrm>
    </dsp:sp>
    <dsp:sp modelId="{4BAFEA52-C962-4536-A2A5-DBE9D900823C}">
      <dsp:nvSpPr>
        <dsp:cNvPr id="0" name=""/>
        <dsp:cNvSpPr/>
      </dsp:nvSpPr>
      <dsp:spPr>
        <a:xfrm>
          <a:off x="0" y="911626"/>
          <a:ext cx="658173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1F5742-7C6D-4E08-B435-E2F82B7B4663}">
      <dsp:nvSpPr>
        <dsp:cNvPr id="0" name=""/>
        <dsp:cNvSpPr/>
      </dsp:nvSpPr>
      <dsp:spPr>
        <a:xfrm>
          <a:off x="0" y="911626"/>
          <a:ext cx="6581736" cy="455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smtClean="0">
              <a:solidFill>
                <a:schemeClr val="tx1"/>
              </a:solidFill>
              <a:latin typeface="+mn-lt"/>
              <a:cs typeface="Times New Roman" panose="02020603050405020304" pitchFamily="18" charset="0"/>
            </a:rPr>
            <a:t>Examples: Repeatedly checking the stove if its turned off, excessive hand washing, counting, repeating words silently, or rituals.</a:t>
          </a:r>
          <a:endParaRPr lang="en-US" sz="1300" i="0" kern="1200" dirty="0" smtClean="0">
            <a:latin typeface="+mn-lt"/>
            <a:cs typeface="Times New Roman" panose="02020603050405020304" pitchFamily="18" charset="0"/>
          </a:endParaRPr>
        </a:p>
      </dsp:txBody>
      <dsp:txXfrm>
        <a:off x="0" y="911626"/>
        <a:ext cx="6581736" cy="45547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99A3F-9076-41DA-8B6B-DB85BEABF425}">
      <dsp:nvSpPr>
        <dsp:cNvPr id="0" name=""/>
        <dsp:cNvSpPr/>
      </dsp:nvSpPr>
      <dsp:spPr>
        <a:xfrm>
          <a:off x="0" y="6855"/>
          <a:ext cx="8057323" cy="542880"/>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kern="1200" dirty="0" smtClean="0">
              <a:solidFill>
                <a:schemeClr val="bg1"/>
              </a:solidFill>
              <a:latin typeface="+mn-lt"/>
            </a:rPr>
            <a:t>A disorder in which people have recurring, unwanted thoughts, ideas or sensations (obsessions). To get rid of the thoughts, they feel driven to do something repetitively (compulsions). </a:t>
          </a:r>
          <a:endParaRPr lang="en-US" sz="1200" kern="1200" dirty="0">
            <a:solidFill>
              <a:schemeClr val="bg1"/>
            </a:solidFill>
            <a:latin typeface="+mn-lt"/>
          </a:endParaRPr>
        </a:p>
      </dsp:txBody>
      <dsp:txXfrm>
        <a:off x="26501" y="33356"/>
        <a:ext cx="8004321" cy="48987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FF59BF-782E-4062-B078-76AE069F9A29}">
      <dsp:nvSpPr>
        <dsp:cNvPr id="0" name=""/>
        <dsp:cNvSpPr/>
      </dsp:nvSpPr>
      <dsp:spPr>
        <a:xfrm>
          <a:off x="112251" y="536"/>
          <a:ext cx="1478400" cy="1478400"/>
        </a:xfrm>
        <a:prstGeom prst="ellipse">
          <a:avLst/>
        </a:prstGeom>
        <a:solidFill>
          <a:srgbClr val="CCFF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i="0" kern="1200" dirty="0" smtClean="0">
              <a:solidFill>
                <a:schemeClr val="tx1"/>
              </a:solidFill>
              <a:latin typeface="+mn-lt"/>
              <a:cs typeface="Times New Roman" panose="02020603050405020304" pitchFamily="18" charset="0"/>
            </a:rPr>
            <a:t>An obsession is a persistent, unwanted thought, idea or image that keeps recurring.</a:t>
          </a:r>
          <a:endParaRPr lang="en-US" sz="1100" kern="1200" dirty="0">
            <a:solidFill>
              <a:schemeClr val="tx1"/>
            </a:solidFill>
          </a:endParaRPr>
        </a:p>
      </dsp:txBody>
      <dsp:txXfrm>
        <a:off x="328758" y="217043"/>
        <a:ext cx="1045386" cy="104538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B695E-0A8A-4432-8D45-81DC1F8B2D51}">
      <dsp:nvSpPr>
        <dsp:cNvPr id="0" name=""/>
        <dsp:cNvSpPr/>
      </dsp:nvSpPr>
      <dsp:spPr>
        <a:xfrm>
          <a:off x="0" y="498"/>
          <a:ext cx="689113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96A923-E2C3-4811-B8BB-07E327AA2EA3}">
      <dsp:nvSpPr>
        <dsp:cNvPr id="0" name=""/>
        <dsp:cNvSpPr/>
      </dsp:nvSpPr>
      <dsp:spPr>
        <a:xfrm>
          <a:off x="0" y="498"/>
          <a:ext cx="6891130" cy="1515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l" defTabSz="444500">
            <a:lnSpc>
              <a:spcPct val="90000"/>
            </a:lnSpc>
            <a:spcBef>
              <a:spcPct val="0"/>
            </a:spcBef>
            <a:spcAft>
              <a:spcPct val="35000"/>
            </a:spcAft>
          </a:pPr>
          <a:endParaRPr lang="en-US" sz="1000" kern="1200" dirty="0" smtClean="0">
            <a:solidFill>
              <a:srgbClr val="444444"/>
            </a:solidFill>
            <a:latin typeface="Roboto"/>
          </a:endParaRPr>
        </a:p>
        <a:p>
          <a:pPr lvl="0" algn="l" defTabSz="444500">
            <a:lnSpc>
              <a:spcPct val="90000"/>
            </a:lnSpc>
            <a:spcBef>
              <a:spcPct val="0"/>
            </a:spcBef>
            <a:spcAft>
              <a:spcPct val="35000"/>
            </a:spcAft>
          </a:pPr>
          <a:endParaRPr lang="en-US" sz="1600" kern="1200" dirty="0" smtClean="0">
            <a:solidFill>
              <a:srgbClr val="444444"/>
            </a:solidFill>
            <a:latin typeface="Roboto"/>
          </a:endParaRPr>
        </a:p>
        <a:p>
          <a:pPr lvl="0" algn="l" defTabSz="444500">
            <a:lnSpc>
              <a:spcPct val="90000"/>
            </a:lnSpc>
            <a:spcBef>
              <a:spcPct val="0"/>
            </a:spcBef>
            <a:spcAft>
              <a:spcPct val="35000"/>
            </a:spcAft>
          </a:pPr>
          <a:r>
            <a:rPr lang="en-US" sz="1600" kern="1200" dirty="0" smtClean="0">
              <a:solidFill>
                <a:srgbClr val="444444"/>
              </a:solidFill>
              <a:latin typeface="Roboto"/>
            </a:rPr>
            <a:t>The repetitive behaviors, such as hand washing/cleaning, checking on things, mental acts (like counting), or other activities, can significantly interfere with a person’s daily activities and social interactions.</a:t>
          </a:r>
          <a:endParaRPr lang="en-US" sz="1600" kern="1200" dirty="0"/>
        </a:p>
      </dsp:txBody>
      <dsp:txXfrm>
        <a:off x="0" y="498"/>
        <a:ext cx="6891130" cy="1515571"/>
      </dsp:txXfrm>
    </dsp:sp>
    <dsp:sp modelId="{49D0C6B5-CACD-43C9-B877-2847078654E0}">
      <dsp:nvSpPr>
        <dsp:cNvPr id="0" name=""/>
        <dsp:cNvSpPr/>
      </dsp:nvSpPr>
      <dsp:spPr>
        <a:xfrm>
          <a:off x="0" y="1516070"/>
          <a:ext cx="689113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3779DB-38F3-4243-BD17-28ED084F27C0}">
      <dsp:nvSpPr>
        <dsp:cNvPr id="0" name=""/>
        <dsp:cNvSpPr/>
      </dsp:nvSpPr>
      <dsp:spPr>
        <a:xfrm>
          <a:off x="0" y="1516070"/>
          <a:ext cx="6884400" cy="1614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solidFill>
                <a:srgbClr val="444444"/>
              </a:solidFill>
              <a:latin typeface="Roboto"/>
            </a:rPr>
            <a:t>Many people without OCD have distressing thoughts or repetitive behaviors. However, these do not typically disrupt daily life. </a:t>
          </a:r>
        </a:p>
        <a:p>
          <a:pPr lvl="0" algn="l" defTabSz="711200">
            <a:lnSpc>
              <a:spcPct val="90000"/>
            </a:lnSpc>
            <a:spcBef>
              <a:spcPct val="0"/>
            </a:spcBef>
            <a:spcAft>
              <a:spcPct val="35000"/>
            </a:spcAft>
          </a:pPr>
          <a:r>
            <a:rPr lang="en-US" sz="1600" kern="1200" dirty="0" smtClean="0">
              <a:solidFill>
                <a:srgbClr val="444444"/>
              </a:solidFill>
              <a:latin typeface="Roboto"/>
            </a:rPr>
            <a:t>For people with OCD, thoughts are persistent and intrusive, and behaviors are rigid.</a:t>
          </a:r>
        </a:p>
        <a:p>
          <a:pPr lvl="0" algn="l" defTabSz="711200">
            <a:lnSpc>
              <a:spcPct val="90000"/>
            </a:lnSpc>
            <a:spcBef>
              <a:spcPct val="0"/>
            </a:spcBef>
            <a:spcAft>
              <a:spcPct val="35000"/>
            </a:spcAft>
          </a:pPr>
          <a:endParaRPr lang="en-US" sz="1600" kern="1200" dirty="0" smtClean="0">
            <a:solidFill>
              <a:srgbClr val="444444"/>
            </a:solidFill>
            <a:latin typeface="Roboto"/>
          </a:endParaRPr>
        </a:p>
        <a:p>
          <a:pPr lvl="0" algn="l" defTabSz="711200">
            <a:lnSpc>
              <a:spcPct val="90000"/>
            </a:lnSpc>
            <a:spcBef>
              <a:spcPct val="0"/>
            </a:spcBef>
            <a:spcAft>
              <a:spcPct val="35000"/>
            </a:spcAft>
          </a:pPr>
          <a:r>
            <a:rPr lang="en-US" sz="1600" kern="1200" dirty="0" smtClean="0">
              <a:solidFill>
                <a:srgbClr val="444444"/>
              </a:solidFill>
              <a:latin typeface="Roboto"/>
            </a:rPr>
            <a:t> </a:t>
          </a:r>
        </a:p>
        <a:p>
          <a:pPr lvl="0" algn="l" defTabSz="711200">
            <a:lnSpc>
              <a:spcPct val="90000"/>
            </a:lnSpc>
            <a:spcBef>
              <a:spcPct val="0"/>
            </a:spcBef>
            <a:spcAft>
              <a:spcPct val="35000"/>
            </a:spcAft>
          </a:pPr>
          <a:r>
            <a:rPr lang="en-US" sz="1600" kern="1200" dirty="0" smtClean="0">
              <a:solidFill>
                <a:srgbClr val="444444"/>
              </a:solidFill>
              <a:latin typeface="Roboto"/>
            </a:rPr>
            <a:t>Many people with OCD know or suspect their obsessional thoughts are not realistic; others may think they could be true. Even if they know their obsessional thoughts are not realistic, people with OCD have difficulty disengaging from the obsessive thoughts or stopping the compulsive actions.</a:t>
          </a:r>
        </a:p>
      </dsp:txBody>
      <dsp:txXfrm>
        <a:off x="0" y="1516070"/>
        <a:ext cx="6884400" cy="1614402"/>
      </dsp:txXfrm>
    </dsp:sp>
    <dsp:sp modelId="{CF7EF762-CE54-4326-8236-F2B3D0E57847}">
      <dsp:nvSpPr>
        <dsp:cNvPr id="0" name=""/>
        <dsp:cNvSpPr/>
      </dsp:nvSpPr>
      <dsp:spPr>
        <a:xfrm>
          <a:off x="0" y="3130472"/>
          <a:ext cx="689113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34B90F-BAB9-4DF6-9E57-0332BFC1B55B}">
      <dsp:nvSpPr>
        <dsp:cNvPr id="0" name=""/>
        <dsp:cNvSpPr/>
      </dsp:nvSpPr>
      <dsp:spPr>
        <a:xfrm>
          <a:off x="0" y="3130472"/>
          <a:ext cx="6891130" cy="1515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en-US" sz="6500" kern="1200" dirty="0" smtClean="0">
            <a:solidFill>
              <a:srgbClr val="444444"/>
            </a:solidFill>
            <a:latin typeface="Roboto"/>
          </a:endParaRPr>
        </a:p>
      </dsp:txBody>
      <dsp:txXfrm>
        <a:off x="0" y="3130472"/>
        <a:ext cx="6891130" cy="151557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7E332-99D3-42C6-BE48-CC1924584BB6}">
      <dsp:nvSpPr>
        <dsp:cNvPr id="0" name=""/>
        <dsp:cNvSpPr/>
      </dsp:nvSpPr>
      <dsp:spPr>
        <a:xfrm>
          <a:off x="0" y="0"/>
          <a:ext cx="736657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BAEC33-235B-47C9-B2CC-1339FBD3A815}">
      <dsp:nvSpPr>
        <dsp:cNvPr id="0" name=""/>
        <dsp:cNvSpPr/>
      </dsp:nvSpPr>
      <dsp:spPr>
        <a:xfrm>
          <a:off x="0" y="0"/>
          <a:ext cx="7366571" cy="555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mn-lt"/>
              <a:cs typeface="Times New Roman" panose="02020603050405020304" pitchFamily="18" charset="0"/>
            </a:rPr>
            <a:t>Directly experience, witness traumatic events or learn that something bad happened with family member or loved one</a:t>
          </a:r>
        </a:p>
      </dsp:txBody>
      <dsp:txXfrm>
        <a:off x="0" y="0"/>
        <a:ext cx="7366571" cy="55508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BECA9-BFFF-4741-84FA-D0633C025FF4}">
      <dsp:nvSpPr>
        <dsp:cNvPr id="0" name=""/>
        <dsp:cNvSpPr/>
      </dsp:nvSpPr>
      <dsp:spPr>
        <a:xfrm>
          <a:off x="0" y="13370"/>
          <a:ext cx="6096000" cy="561599"/>
        </a:xfrm>
        <a:prstGeom prst="roundRect">
          <a:avLst/>
        </a:prstGeom>
        <a:solidFill>
          <a:srgbClr val="00CC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Arial Rounded MT Bold" panose="020F0704030504030204" pitchFamily="34" charset="0"/>
              <a:ea typeface="Times New Roman"/>
              <a:cs typeface="Times New Roman"/>
              <a:sym typeface="Times New Roman"/>
            </a:rPr>
            <a:t>Post-Traumatic Stress Disorder (PTSD)</a:t>
          </a:r>
          <a:endParaRPr lang="en-US" sz="2400" kern="1200" dirty="0">
            <a:latin typeface="Arial Rounded MT Bold" panose="020F0704030504030204" pitchFamily="34" charset="0"/>
          </a:endParaRPr>
        </a:p>
      </dsp:txBody>
      <dsp:txXfrm>
        <a:off x="27415" y="40785"/>
        <a:ext cx="6041170" cy="50676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3CA06-A2EC-4039-A9E1-F342F9E97D9E}">
      <dsp:nvSpPr>
        <dsp:cNvPr id="0" name=""/>
        <dsp:cNvSpPr/>
      </dsp:nvSpPr>
      <dsp:spPr>
        <a:xfrm>
          <a:off x="0" y="170"/>
          <a:ext cx="7552739" cy="581663"/>
        </a:xfrm>
        <a:prstGeom prst="roundRect">
          <a:avLst/>
        </a:prstGeom>
        <a:solidFill>
          <a:srgbClr val="FF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0" kern="1200" dirty="0" smtClean="0">
              <a:solidFill>
                <a:schemeClr val="tx1"/>
              </a:solidFill>
              <a:latin typeface="+mn-lt"/>
              <a:cs typeface="Times New Roman" panose="02020603050405020304" pitchFamily="18" charset="0"/>
            </a:rPr>
            <a:t>A disorder that develops in some people who have experienced a shocking, scary, or dangerous event.</a:t>
          </a:r>
          <a:endParaRPr lang="en-US" sz="1600" kern="1200" dirty="0">
            <a:solidFill>
              <a:schemeClr val="tx1"/>
            </a:solidFill>
          </a:endParaRPr>
        </a:p>
      </dsp:txBody>
      <dsp:txXfrm>
        <a:off x="28394" y="28564"/>
        <a:ext cx="7495951" cy="52487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FFFF-1F3F-46C8-AB55-C9199B9A148F}">
      <dsp:nvSpPr>
        <dsp:cNvPr id="0" name=""/>
        <dsp:cNvSpPr/>
      </dsp:nvSpPr>
      <dsp:spPr>
        <a:xfrm>
          <a:off x="562550" y="1485"/>
          <a:ext cx="1751397" cy="10508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smtClean="0">
              <a:solidFill>
                <a:schemeClr val="tx1"/>
              </a:solidFill>
              <a:latin typeface="+mn-lt"/>
              <a:cs typeface="Times New Roman" panose="02020603050405020304" pitchFamily="18" charset="0"/>
            </a:rPr>
            <a:t>Irritability or anger outburst</a:t>
          </a:r>
          <a:endParaRPr lang="en-US" sz="1200" b="1" kern="1200">
            <a:solidFill>
              <a:schemeClr val="tx1"/>
            </a:solidFill>
          </a:endParaRPr>
        </a:p>
      </dsp:txBody>
      <dsp:txXfrm>
        <a:off x="562550" y="1485"/>
        <a:ext cx="1751397" cy="1050838"/>
      </dsp:txXfrm>
    </dsp:sp>
    <dsp:sp modelId="{4350ACC7-92B6-4287-9066-6A9C7AB017EC}">
      <dsp:nvSpPr>
        <dsp:cNvPr id="0" name=""/>
        <dsp:cNvSpPr/>
      </dsp:nvSpPr>
      <dsp:spPr>
        <a:xfrm>
          <a:off x="2489087" y="1485"/>
          <a:ext cx="1751397" cy="1050838"/>
        </a:xfrm>
        <a:prstGeom prst="rect">
          <a:avLst/>
        </a:prstGeom>
        <a:solidFill>
          <a:schemeClr val="accent5">
            <a:hueOff val="866881"/>
            <a:satOff val="-1625"/>
            <a:lumOff val="-1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1"/>
              </a:solidFill>
              <a:latin typeface="+mn-lt"/>
              <a:cs typeface="Times New Roman" panose="02020603050405020304" pitchFamily="18" charset="0"/>
            </a:rPr>
            <a:t>Poor concentration</a:t>
          </a:r>
          <a:endParaRPr lang="en-US" sz="1200" b="1" kern="1200" dirty="0">
            <a:solidFill>
              <a:schemeClr val="tx1"/>
            </a:solidFill>
            <a:latin typeface="+mn-lt"/>
            <a:cs typeface="Times New Roman" panose="02020603050405020304" pitchFamily="18" charset="0"/>
          </a:endParaRPr>
        </a:p>
      </dsp:txBody>
      <dsp:txXfrm>
        <a:off x="2489087" y="1485"/>
        <a:ext cx="1751397" cy="1050838"/>
      </dsp:txXfrm>
    </dsp:sp>
    <dsp:sp modelId="{D9D06CEE-75BC-4F2B-9F52-92A4F70D57E8}">
      <dsp:nvSpPr>
        <dsp:cNvPr id="0" name=""/>
        <dsp:cNvSpPr/>
      </dsp:nvSpPr>
      <dsp:spPr>
        <a:xfrm>
          <a:off x="4415624" y="1485"/>
          <a:ext cx="1751397" cy="1050838"/>
        </a:xfrm>
        <a:prstGeom prst="rect">
          <a:avLst/>
        </a:prstGeom>
        <a:solidFill>
          <a:schemeClr val="accent5">
            <a:hueOff val="1733761"/>
            <a:satOff val="-3250"/>
            <a:lumOff val="-2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1"/>
              </a:solidFill>
              <a:latin typeface="+mn-lt"/>
              <a:cs typeface="Times New Roman" panose="02020603050405020304" pitchFamily="18" charset="0"/>
            </a:rPr>
            <a:t>Sleep disturbance</a:t>
          </a:r>
          <a:endParaRPr lang="en-US" sz="1200" b="1" kern="1200" dirty="0">
            <a:solidFill>
              <a:schemeClr val="tx1"/>
            </a:solidFill>
            <a:latin typeface="+mn-lt"/>
            <a:cs typeface="Times New Roman" panose="02020603050405020304" pitchFamily="18" charset="0"/>
          </a:endParaRPr>
        </a:p>
      </dsp:txBody>
      <dsp:txXfrm>
        <a:off x="4415624" y="1485"/>
        <a:ext cx="1751397" cy="1050838"/>
      </dsp:txXfrm>
    </dsp:sp>
    <dsp:sp modelId="{AAC90C9C-1E0B-4861-AD30-FFF0D9AB7951}">
      <dsp:nvSpPr>
        <dsp:cNvPr id="0" name=""/>
        <dsp:cNvSpPr/>
      </dsp:nvSpPr>
      <dsp:spPr>
        <a:xfrm>
          <a:off x="562550" y="1227463"/>
          <a:ext cx="1751397" cy="1050838"/>
        </a:xfrm>
        <a:prstGeom prst="rect">
          <a:avLst/>
        </a:prstGeom>
        <a:solidFill>
          <a:schemeClr val="accent5">
            <a:hueOff val="2600642"/>
            <a:satOff val="-4876"/>
            <a:lumOff val="-4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1"/>
              </a:solidFill>
              <a:latin typeface="+mn-lt"/>
              <a:cs typeface="Times New Roman" panose="02020603050405020304" pitchFamily="18" charset="0"/>
            </a:rPr>
            <a:t>hypervigilance</a:t>
          </a:r>
          <a:endParaRPr lang="en-US" sz="1200" b="1" kern="1200" dirty="0">
            <a:solidFill>
              <a:schemeClr val="tx1"/>
            </a:solidFill>
            <a:latin typeface="+mn-lt"/>
            <a:cs typeface="Times New Roman" panose="02020603050405020304" pitchFamily="18" charset="0"/>
          </a:endParaRPr>
        </a:p>
      </dsp:txBody>
      <dsp:txXfrm>
        <a:off x="562550" y="1227463"/>
        <a:ext cx="1751397" cy="1050838"/>
      </dsp:txXfrm>
    </dsp:sp>
    <dsp:sp modelId="{E173EA0E-10C2-44CC-8A02-07F3C2F1F85E}">
      <dsp:nvSpPr>
        <dsp:cNvPr id="0" name=""/>
        <dsp:cNvSpPr/>
      </dsp:nvSpPr>
      <dsp:spPr>
        <a:xfrm>
          <a:off x="2489087" y="1227463"/>
          <a:ext cx="1751397" cy="1050838"/>
        </a:xfrm>
        <a:prstGeom prst="rect">
          <a:avLst/>
        </a:prstGeom>
        <a:solidFill>
          <a:schemeClr val="accent5">
            <a:hueOff val="3467523"/>
            <a:satOff val="-6501"/>
            <a:lumOff val="-5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1"/>
              </a:solidFill>
              <a:latin typeface="+mn-lt"/>
              <a:cs typeface="Times New Roman" panose="02020603050405020304" pitchFamily="18" charset="0"/>
            </a:rPr>
            <a:t>Experience recurrent, involuntary distressing memories or dreams or flashbacks of traumatic event</a:t>
          </a:r>
        </a:p>
      </dsp:txBody>
      <dsp:txXfrm>
        <a:off x="2489087" y="1227463"/>
        <a:ext cx="1751397" cy="1050838"/>
      </dsp:txXfrm>
    </dsp:sp>
    <dsp:sp modelId="{0476D201-A552-4B4E-90B6-E81368F626AD}">
      <dsp:nvSpPr>
        <dsp:cNvPr id="0" name=""/>
        <dsp:cNvSpPr/>
      </dsp:nvSpPr>
      <dsp:spPr>
        <a:xfrm>
          <a:off x="4415624" y="1227463"/>
          <a:ext cx="1751397" cy="1050838"/>
        </a:xfrm>
        <a:prstGeom prst="rect">
          <a:avLst/>
        </a:prstGeom>
        <a:solidFill>
          <a:schemeClr val="accent5">
            <a:hueOff val="4334403"/>
            <a:satOff val="-8126"/>
            <a:lumOff val="-7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1"/>
              </a:solidFill>
              <a:latin typeface="+mn-lt"/>
              <a:cs typeface="Times New Roman" panose="02020603050405020304" pitchFamily="18" charset="0"/>
            </a:rPr>
            <a:t>Persistence avoidance of stimulus associated with traumatic event</a:t>
          </a:r>
          <a:endParaRPr lang="en-US" sz="1200" b="1" kern="1200" dirty="0">
            <a:solidFill>
              <a:schemeClr val="tx1"/>
            </a:solidFill>
            <a:latin typeface="+mn-lt"/>
            <a:cs typeface="Times New Roman" panose="02020603050405020304" pitchFamily="18" charset="0"/>
          </a:endParaRPr>
        </a:p>
      </dsp:txBody>
      <dsp:txXfrm>
        <a:off x="4415624" y="1227463"/>
        <a:ext cx="1751397" cy="105083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BAC98-0BCC-41A8-88E1-AD0D8B6B99E9}">
      <dsp:nvSpPr>
        <dsp:cNvPr id="0" name=""/>
        <dsp:cNvSpPr/>
      </dsp:nvSpPr>
      <dsp:spPr>
        <a:xfrm>
          <a:off x="0" y="1318"/>
          <a:ext cx="435996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4EE660-1A2D-4969-A9D9-82EEB61D277D}">
      <dsp:nvSpPr>
        <dsp:cNvPr id="0" name=""/>
        <dsp:cNvSpPr/>
      </dsp:nvSpPr>
      <dsp:spPr>
        <a:xfrm>
          <a:off x="0" y="1318"/>
          <a:ext cx="4359965" cy="89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latin typeface="+mn-lt"/>
              <a:cs typeface="Times New Roman" panose="02020603050405020304" pitchFamily="18" charset="0"/>
            </a:rPr>
            <a:t>People who live with bipolar disorder experience periods of great excitement, over activity, delusions, and euphoria (known as mania) and other periods of feeling sad and hopeless (known as depression).</a:t>
          </a:r>
        </a:p>
      </dsp:txBody>
      <dsp:txXfrm>
        <a:off x="0" y="1318"/>
        <a:ext cx="4359965" cy="899343"/>
      </dsp:txXfrm>
    </dsp:sp>
    <dsp:sp modelId="{9DD976DE-8468-405F-9AE9-511F5773F7C7}">
      <dsp:nvSpPr>
        <dsp:cNvPr id="0" name=""/>
        <dsp:cNvSpPr/>
      </dsp:nvSpPr>
      <dsp:spPr>
        <a:xfrm>
          <a:off x="0" y="900662"/>
          <a:ext cx="435996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9BE161-09A4-4D97-8B30-42ACEE5574E7}">
      <dsp:nvSpPr>
        <dsp:cNvPr id="0" name=""/>
        <dsp:cNvSpPr/>
      </dsp:nvSpPr>
      <dsp:spPr>
        <a:xfrm>
          <a:off x="0" y="900662"/>
          <a:ext cx="4359965" cy="89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latin typeface="+mn-lt"/>
              <a:cs typeface="Times New Roman" panose="02020603050405020304" pitchFamily="18" charset="0"/>
            </a:rPr>
            <a:t>Emotional highs (mania or hypomania) and lows (depression).</a:t>
          </a:r>
        </a:p>
      </dsp:txBody>
      <dsp:txXfrm>
        <a:off x="0" y="900662"/>
        <a:ext cx="4359965" cy="899343"/>
      </dsp:txXfrm>
    </dsp:sp>
    <dsp:sp modelId="{A773755D-6AAE-431C-91FC-B53170DD47ED}">
      <dsp:nvSpPr>
        <dsp:cNvPr id="0" name=""/>
        <dsp:cNvSpPr/>
      </dsp:nvSpPr>
      <dsp:spPr>
        <a:xfrm>
          <a:off x="0" y="1800006"/>
          <a:ext cx="435996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56A60C-5305-43C9-8CC1-99783C502601}">
      <dsp:nvSpPr>
        <dsp:cNvPr id="0" name=""/>
        <dsp:cNvSpPr/>
      </dsp:nvSpPr>
      <dsp:spPr>
        <a:xfrm>
          <a:off x="0" y="1800006"/>
          <a:ext cx="4359965" cy="89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latin typeface="+mn-lt"/>
              <a:cs typeface="Times New Roman" panose="02020603050405020304" pitchFamily="18" charset="0"/>
            </a:rPr>
            <a:t>These mood swings can affect sleep, energy, activity, judgment, behavior and the ability to think clearly.</a:t>
          </a:r>
        </a:p>
      </dsp:txBody>
      <dsp:txXfrm>
        <a:off x="0" y="1800006"/>
        <a:ext cx="4359965" cy="89934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E3263-77AA-4B98-98FA-742B55DE01C4}">
      <dsp:nvSpPr>
        <dsp:cNvPr id="0" name=""/>
        <dsp:cNvSpPr/>
      </dsp:nvSpPr>
      <dsp:spPr>
        <a:xfrm>
          <a:off x="0" y="3639"/>
          <a:ext cx="6096000" cy="5148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Arial Rounded MT Bold" panose="020F0704030504030204" pitchFamily="34" charset="0"/>
              <a:ea typeface="Times New Roman"/>
              <a:cs typeface="Times New Roman"/>
              <a:sym typeface="Times New Roman"/>
            </a:rPr>
            <a:t>Bipolar Disorder</a:t>
          </a:r>
          <a:endParaRPr lang="en-US" sz="2200" kern="1200" dirty="0">
            <a:latin typeface="Arial Rounded MT Bold" panose="020F0704030504030204" pitchFamily="34" charset="0"/>
          </a:endParaRPr>
        </a:p>
      </dsp:txBody>
      <dsp:txXfrm>
        <a:off x="25130" y="28769"/>
        <a:ext cx="6045740" cy="4645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74E68-6391-4C12-B4D0-DCE81F1C0BCE}">
      <dsp:nvSpPr>
        <dsp:cNvPr id="0" name=""/>
        <dsp:cNvSpPr/>
      </dsp:nvSpPr>
      <dsp:spPr>
        <a:xfrm>
          <a:off x="0" y="0"/>
          <a:ext cx="6096000" cy="6552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latin typeface="Arial Rounded MT Bold" panose="020F0704030504030204" pitchFamily="34" charset="0"/>
            </a:rPr>
            <a:t>Abnormal Psychology</a:t>
          </a:r>
          <a:endParaRPr lang="en-US" sz="2800" b="1" kern="1200" dirty="0">
            <a:latin typeface="Arial Rounded MT Bold" panose="020F0704030504030204" pitchFamily="34" charset="0"/>
          </a:endParaRPr>
        </a:p>
      </dsp:txBody>
      <dsp:txXfrm>
        <a:off x="31984" y="31984"/>
        <a:ext cx="6032032" cy="59123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9A71E-41C3-4027-96CA-C3A4DCC2F63F}">
      <dsp:nvSpPr>
        <dsp:cNvPr id="0" name=""/>
        <dsp:cNvSpPr/>
      </dsp:nvSpPr>
      <dsp:spPr>
        <a:xfrm>
          <a:off x="0" y="18694"/>
          <a:ext cx="7503042" cy="579149"/>
        </a:xfrm>
        <a:prstGeom prst="roundRect">
          <a:avLst/>
        </a:prstGeom>
        <a:solidFill>
          <a:srgbClr val="FF99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solidFill>
                <a:schemeClr val="tx1"/>
              </a:solidFill>
              <a:latin typeface="+mn-lt"/>
              <a:cs typeface="Times New Roman" panose="02020603050405020304" pitchFamily="18" charset="0"/>
            </a:rPr>
            <a:t>A group of mood disorders that cause extreme fluctuation in a person’s mood, energy, and ability to function.</a:t>
          </a:r>
          <a:endParaRPr lang="en-US" sz="1500" kern="1200" dirty="0">
            <a:solidFill>
              <a:schemeClr val="tx1"/>
            </a:solidFill>
          </a:endParaRPr>
        </a:p>
      </dsp:txBody>
      <dsp:txXfrm>
        <a:off x="28272" y="46966"/>
        <a:ext cx="7446498" cy="522605"/>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DA8AB-D5A4-4F5B-BF23-C1C3A72F5791}">
      <dsp:nvSpPr>
        <dsp:cNvPr id="0" name=""/>
        <dsp:cNvSpPr/>
      </dsp:nvSpPr>
      <dsp:spPr>
        <a:xfrm>
          <a:off x="0" y="867"/>
          <a:ext cx="6429154" cy="678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latin typeface="Arial Rounded MT Bold" panose="020F0704030504030204" pitchFamily="34" charset="0"/>
            </a:rPr>
            <a:t>Internet Gaming Disorder</a:t>
          </a:r>
          <a:endParaRPr lang="en-US" sz="2900" b="1" kern="1200" dirty="0">
            <a:latin typeface="Arial Rounded MT Bold" panose="020F0704030504030204" pitchFamily="34" charset="0"/>
          </a:endParaRPr>
        </a:p>
      </dsp:txBody>
      <dsp:txXfrm>
        <a:off x="33127" y="33994"/>
        <a:ext cx="6362900" cy="61234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428A4-83BD-48CF-AD99-1E5C1C5BECE2}">
      <dsp:nvSpPr>
        <dsp:cNvPr id="0" name=""/>
        <dsp:cNvSpPr/>
      </dsp:nvSpPr>
      <dsp:spPr>
        <a:xfrm>
          <a:off x="0" y="18236"/>
          <a:ext cx="6096000" cy="5850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latin typeface="Arial Rounded MT Bold" panose="020F0704030504030204" pitchFamily="34" charset="0"/>
            </a:rPr>
            <a:t>Treatment of Psychological Disorders</a:t>
          </a:r>
          <a:endParaRPr lang="en-US" sz="2500" b="1" kern="1200" dirty="0">
            <a:latin typeface="Arial Rounded MT Bold" panose="020F0704030504030204" pitchFamily="34" charset="0"/>
          </a:endParaRPr>
        </a:p>
      </dsp:txBody>
      <dsp:txXfrm>
        <a:off x="28557" y="46793"/>
        <a:ext cx="6038886" cy="52788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502A4-803D-44C6-9C4A-9A853A51ADD1}">
      <dsp:nvSpPr>
        <dsp:cNvPr id="0" name=""/>
        <dsp:cNvSpPr/>
      </dsp:nvSpPr>
      <dsp:spPr>
        <a:xfrm>
          <a:off x="0" y="3222"/>
          <a:ext cx="5420140" cy="6084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latin typeface="Arial Rounded MT Bold" panose="020F0704030504030204" pitchFamily="34" charset="0"/>
            </a:rPr>
            <a:t>Treatments</a:t>
          </a:r>
          <a:endParaRPr lang="en-US" sz="2600" b="1" kern="1200" dirty="0">
            <a:latin typeface="Arial Rounded MT Bold" panose="020F0704030504030204" pitchFamily="34" charset="0"/>
          </a:endParaRPr>
        </a:p>
      </dsp:txBody>
      <dsp:txXfrm>
        <a:off x="29700" y="32922"/>
        <a:ext cx="5360740" cy="549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7A703-BAEC-4C09-9971-BD7ED415BEB8}">
      <dsp:nvSpPr>
        <dsp:cNvPr id="0" name=""/>
        <dsp:cNvSpPr/>
      </dsp:nvSpPr>
      <dsp:spPr>
        <a:xfrm>
          <a:off x="0" y="6488"/>
          <a:ext cx="6096000" cy="76752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b="1" kern="1200" dirty="0" smtClean="0">
              <a:latin typeface="Arial Rounded MT Bold" panose="020F0704030504030204" pitchFamily="34" charset="0"/>
              <a:ea typeface="Times New Roman"/>
              <a:cs typeface="Times New Roman"/>
              <a:sym typeface="Times New Roman"/>
            </a:rPr>
            <a:t>Normal and Abnormal Behaviors</a:t>
          </a:r>
          <a:endParaRPr lang="en-US" sz="2600" b="1" kern="1200" dirty="0">
            <a:latin typeface="Arial Rounded MT Bold" panose="020F0704030504030204" pitchFamily="34" charset="0"/>
          </a:endParaRPr>
        </a:p>
      </dsp:txBody>
      <dsp:txXfrm>
        <a:off x="37467" y="43955"/>
        <a:ext cx="6021066" cy="6925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0178A-B504-4600-93CB-AE1267A08C94}">
      <dsp:nvSpPr>
        <dsp:cNvPr id="0" name=""/>
        <dsp:cNvSpPr/>
      </dsp:nvSpPr>
      <dsp:spPr>
        <a:xfrm>
          <a:off x="0" y="6392"/>
          <a:ext cx="6484484" cy="655200"/>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 sz="2800" b="1" kern="1200" dirty="0" smtClean="0">
              <a:solidFill>
                <a:schemeClr val="bg1"/>
              </a:solidFill>
              <a:latin typeface="Arial Rounded MT Bold" panose="020F0704030504030204" pitchFamily="34" charset="0"/>
            </a:rPr>
            <a:t>Identifying Abnormality 4-Ds</a:t>
          </a:r>
          <a:endParaRPr lang="en-US" sz="2800" b="1" kern="1200" dirty="0">
            <a:solidFill>
              <a:schemeClr val="bg1"/>
            </a:solidFill>
            <a:latin typeface="Arial Rounded MT Bold" panose="020F0704030504030204" pitchFamily="34" charset="0"/>
          </a:endParaRPr>
        </a:p>
      </dsp:txBody>
      <dsp:txXfrm>
        <a:off x="31984" y="38376"/>
        <a:ext cx="6420516" cy="5912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9CDFB-2751-48E1-ABAF-2D1176AF34E6}">
      <dsp:nvSpPr>
        <dsp:cNvPr id="0" name=""/>
        <dsp:cNvSpPr/>
      </dsp:nvSpPr>
      <dsp:spPr>
        <a:xfrm>
          <a:off x="0" y="4720"/>
          <a:ext cx="3109976" cy="524160"/>
        </a:xfrm>
        <a:prstGeom prst="roundRect">
          <a:avLst/>
        </a:prstGeom>
        <a:solidFill>
          <a:srgbClr val="C7E58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smtClean="0">
              <a:solidFill>
                <a:schemeClr val="tx1"/>
              </a:solidFill>
              <a:latin typeface="+mn-lt"/>
              <a:ea typeface="Times New Roman"/>
              <a:cs typeface="Times New Roman"/>
              <a:sym typeface="Times New Roman"/>
            </a:rPr>
            <a:t>Deviation from Social Norms </a:t>
          </a:r>
          <a:endParaRPr lang="en-US" sz="1600" i="0" kern="1200" dirty="0">
            <a:solidFill>
              <a:schemeClr val="tx1"/>
            </a:solidFill>
            <a:latin typeface="+mn-lt"/>
          </a:endParaRPr>
        </a:p>
      </dsp:txBody>
      <dsp:txXfrm>
        <a:off x="25587" y="30307"/>
        <a:ext cx="3058802" cy="4729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81413-9919-4F67-B6BE-C52DD196ECFB}">
      <dsp:nvSpPr>
        <dsp:cNvPr id="0" name=""/>
        <dsp:cNvSpPr/>
      </dsp:nvSpPr>
      <dsp:spPr>
        <a:xfrm>
          <a:off x="0" y="246"/>
          <a:ext cx="3989583" cy="538028"/>
        </a:xfrm>
        <a:prstGeom prst="round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i="0" kern="1200" dirty="0" smtClean="0">
              <a:solidFill>
                <a:schemeClr val="tx1"/>
              </a:solidFill>
              <a:latin typeface="+mn-lt"/>
              <a:ea typeface="Times New Roman"/>
              <a:cs typeface="Times New Roman" panose="02020603050405020304" pitchFamily="18" charset="0"/>
              <a:sym typeface="Times New Roman"/>
            </a:rPr>
            <a:t>Abnormality as a Sense of Personal Discomfort (Distress)</a:t>
          </a:r>
          <a:endParaRPr lang="en-US" sz="1500" i="0" kern="1200" dirty="0">
            <a:solidFill>
              <a:schemeClr val="tx1"/>
            </a:solidFill>
            <a:latin typeface="+mn-lt"/>
            <a:cs typeface="Times New Roman" panose="02020603050405020304" pitchFamily="18" charset="0"/>
          </a:endParaRPr>
        </a:p>
      </dsp:txBody>
      <dsp:txXfrm>
        <a:off x="26264" y="26510"/>
        <a:ext cx="3937055" cy="4855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5597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a34e19e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3a34e19e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10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432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74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696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b1a1c9ec5_0_55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b1a1c9ec5_0_55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2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3b1a1c9ec5_0_55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3b1a1c9ec5_0_55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21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b3888e31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b3888e31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682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3b3888e318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3b3888e318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0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3bab7bb478_0_14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3bab7bb478_0_14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0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3b3888e318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3b3888e318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98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b3888e318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b3888e318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36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0490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9825" y="535000"/>
            <a:ext cx="5804400" cy="2565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3523075" y="3401850"/>
            <a:ext cx="2099100" cy="62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p:nvPr/>
        </p:nvSpPr>
        <p:spPr>
          <a:xfrm>
            <a:off x="5348244" y="2477076"/>
            <a:ext cx="3807385" cy="2692831"/>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272510">
            <a:off x="-1035479" y="4021829"/>
            <a:ext cx="5397124" cy="3788981"/>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6505309" y="12"/>
            <a:ext cx="4566816" cy="1369213"/>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69348" y="-11"/>
            <a:ext cx="5160211" cy="1982733"/>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9485BA">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6"/>
        <p:cNvGrpSpPr/>
        <p:nvPr/>
      </p:nvGrpSpPr>
      <p:grpSpPr>
        <a:xfrm>
          <a:off x="0" y="0"/>
          <a:ext cx="0" cy="0"/>
          <a:chOff x="0" y="0"/>
          <a:chExt cx="0" cy="0"/>
        </a:xfrm>
      </p:grpSpPr>
      <p:sp>
        <p:nvSpPr>
          <p:cNvPr id="237" name="Google Shape;237;p28"/>
          <p:cNvSpPr/>
          <p:nvPr/>
        </p:nvSpPr>
        <p:spPr>
          <a:xfrm rot="10800000">
            <a:off x="24" y="8"/>
            <a:ext cx="3547624" cy="1063617"/>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rot="-410113">
            <a:off x="5235641" y="4470585"/>
            <a:ext cx="4634238" cy="3253407"/>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txBox="1">
            <a:spLocks noGrp="1"/>
          </p:cNvSpPr>
          <p:nvPr>
            <p:ph type="subTitle" idx="1"/>
          </p:nvPr>
        </p:nvSpPr>
        <p:spPr>
          <a:xfrm>
            <a:off x="1100038" y="1649375"/>
            <a:ext cx="32985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40" name="Google Shape;240;p28"/>
          <p:cNvSpPr txBox="1">
            <a:spLocks noGrp="1"/>
          </p:cNvSpPr>
          <p:nvPr>
            <p:ph type="subTitle" idx="2"/>
          </p:nvPr>
        </p:nvSpPr>
        <p:spPr>
          <a:xfrm>
            <a:off x="4783538" y="1649375"/>
            <a:ext cx="32985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41" name="Google Shape;241;p28"/>
          <p:cNvSpPr txBox="1">
            <a:spLocks noGrp="1"/>
          </p:cNvSpPr>
          <p:nvPr>
            <p:ph type="subTitle" idx="3"/>
          </p:nvPr>
        </p:nvSpPr>
        <p:spPr>
          <a:xfrm>
            <a:off x="1100038" y="2165700"/>
            <a:ext cx="3298500" cy="19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42" name="Google Shape;242;p28"/>
          <p:cNvSpPr txBox="1">
            <a:spLocks noGrp="1"/>
          </p:cNvSpPr>
          <p:nvPr>
            <p:ph type="subTitle" idx="4"/>
          </p:nvPr>
        </p:nvSpPr>
        <p:spPr>
          <a:xfrm>
            <a:off x="4783536" y="2165700"/>
            <a:ext cx="3298500" cy="19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43" name="Google Shape;24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44"/>
        <p:cNvGrpSpPr/>
        <p:nvPr/>
      </p:nvGrpSpPr>
      <p:grpSpPr>
        <a:xfrm>
          <a:off x="0" y="0"/>
          <a:ext cx="0" cy="0"/>
          <a:chOff x="0" y="0"/>
          <a:chExt cx="0" cy="0"/>
        </a:xfrm>
      </p:grpSpPr>
      <p:sp>
        <p:nvSpPr>
          <p:cNvPr id="245" name="Google Shape;245;p29"/>
          <p:cNvSpPr/>
          <p:nvPr/>
        </p:nvSpPr>
        <p:spPr>
          <a:xfrm rot="-5155880" flipH="1">
            <a:off x="8158077" y="2846003"/>
            <a:ext cx="3224776" cy="2263912"/>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rot="-5400000" flipH="1">
            <a:off x="-752682" y="322557"/>
            <a:ext cx="2399990" cy="894625"/>
          </a:xfrm>
          <a:custGeom>
            <a:avLst/>
            <a:gdLst/>
            <a:ahLst/>
            <a:cxnLst/>
            <a:rect l="l" t="t" r="r" b="b"/>
            <a:pathLst>
              <a:path w="32123" h="15700" extrusionOk="0">
                <a:moveTo>
                  <a:pt x="1" y="1"/>
                </a:moveTo>
                <a:cubicBezTo>
                  <a:pt x="256" y="226"/>
                  <a:pt x="496" y="465"/>
                  <a:pt x="718" y="716"/>
                </a:cubicBezTo>
                <a:cubicBezTo>
                  <a:pt x="2564" y="2792"/>
                  <a:pt x="3551" y="5469"/>
                  <a:pt x="4897" y="7900"/>
                </a:cubicBezTo>
                <a:cubicBezTo>
                  <a:pt x="5493" y="8975"/>
                  <a:pt x="6182" y="10021"/>
                  <a:pt x="6967" y="10981"/>
                </a:cubicBezTo>
                <a:cubicBezTo>
                  <a:pt x="8532" y="12895"/>
                  <a:pt x="10473" y="14467"/>
                  <a:pt x="12797" y="15247"/>
                </a:cubicBezTo>
                <a:cubicBezTo>
                  <a:pt x="13701" y="15550"/>
                  <a:pt x="14666" y="15700"/>
                  <a:pt x="15631" y="15700"/>
                </a:cubicBezTo>
                <a:cubicBezTo>
                  <a:pt x="18392" y="15700"/>
                  <a:pt x="21150" y="14471"/>
                  <a:pt x="22462" y="12079"/>
                </a:cubicBezTo>
                <a:cubicBezTo>
                  <a:pt x="23317" y="10523"/>
                  <a:pt x="23489" y="8701"/>
                  <a:pt x="23866" y="6966"/>
                </a:cubicBezTo>
                <a:cubicBezTo>
                  <a:pt x="24245" y="5233"/>
                  <a:pt x="24943" y="3417"/>
                  <a:pt x="26447" y="2473"/>
                </a:cubicBezTo>
                <a:cubicBezTo>
                  <a:pt x="27588" y="1757"/>
                  <a:pt x="29005" y="1663"/>
                  <a:pt x="30262" y="1177"/>
                </a:cubicBezTo>
                <a:cubicBezTo>
                  <a:pt x="30958" y="908"/>
                  <a:pt x="31583" y="502"/>
                  <a:pt x="32122" y="1"/>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txBox="1">
            <a:spLocks noGrp="1"/>
          </p:cNvSpPr>
          <p:nvPr>
            <p:ph type="subTitle" idx="1"/>
          </p:nvPr>
        </p:nvSpPr>
        <p:spPr>
          <a:xfrm>
            <a:off x="720000" y="27550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Source Sans Pro SemiBold"/>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9pPr>
          </a:lstStyle>
          <a:p>
            <a:endParaRPr/>
          </a:p>
        </p:txBody>
      </p:sp>
      <p:sp>
        <p:nvSpPr>
          <p:cNvPr id="248" name="Google Shape;248;p29"/>
          <p:cNvSpPr txBox="1">
            <a:spLocks noGrp="1"/>
          </p:cNvSpPr>
          <p:nvPr>
            <p:ph type="subTitle" idx="2"/>
          </p:nvPr>
        </p:nvSpPr>
        <p:spPr>
          <a:xfrm>
            <a:off x="720000" y="3293724"/>
            <a:ext cx="23364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9"/>
          <p:cNvSpPr txBox="1">
            <a:spLocks noGrp="1"/>
          </p:cNvSpPr>
          <p:nvPr>
            <p:ph type="subTitle" idx="3"/>
          </p:nvPr>
        </p:nvSpPr>
        <p:spPr>
          <a:xfrm>
            <a:off x="3403800" y="3293724"/>
            <a:ext cx="23364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9"/>
          <p:cNvSpPr txBox="1">
            <a:spLocks noGrp="1"/>
          </p:cNvSpPr>
          <p:nvPr>
            <p:ph type="subTitle" idx="4"/>
          </p:nvPr>
        </p:nvSpPr>
        <p:spPr>
          <a:xfrm>
            <a:off x="6087600" y="3293724"/>
            <a:ext cx="23364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9"/>
          <p:cNvSpPr txBox="1">
            <a:spLocks noGrp="1"/>
          </p:cNvSpPr>
          <p:nvPr>
            <p:ph type="subTitle" idx="5"/>
          </p:nvPr>
        </p:nvSpPr>
        <p:spPr>
          <a:xfrm>
            <a:off x="3403800" y="27550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Source Sans Pro SemiBold"/>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9pPr>
          </a:lstStyle>
          <a:p>
            <a:endParaRPr/>
          </a:p>
        </p:txBody>
      </p:sp>
      <p:sp>
        <p:nvSpPr>
          <p:cNvPr id="253" name="Google Shape;253;p29"/>
          <p:cNvSpPr txBox="1">
            <a:spLocks noGrp="1"/>
          </p:cNvSpPr>
          <p:nvPr>
            <p:ph type="subTitle" idx="6"/>
          </p:nvPr>
        </p:nvSpPr>
        <p:spPr>
          <a:xfrm>
            <a:off x="6087600" y="27550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Source Sans Pro SemiBold"/>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9pPr>
          </a:lstStyle>
          <a:p>
            <a:endParaRPr/>
          </a:p>
        </p:txBody>
      </p:sp>
      <p:grpSp>
        <p:nvGrpSpPr>
          <p:cNvPr id="254" name="Google Shape;254;p29"/>
          <p:cNvGrpSpPr/>
          <p:nvPr/>
        </p:nvGrpSpPr>
        <p:grpSpPr>
          <a:xfrm>
            <a:off x="253725" y="644768"/>
            <a:ext cx="687614" cy="897916"/>
            <a:chOff x="253725" y="644768"/>
            <a:chExt cx="687614" cy="897916"/>
          </a:xfrm>
        </p:grpSpPr>
        <p:sp>
          <p:nvSpPr>
            <p:cNvPr id="255" name="Google Shape;255;p29"/>
            <p:cNvSpPr/>
            <p:nvPr/>
          </p:nvSpPr>
          <p:spPr>
            <a:xfrm rot="-2043320">
              <a:off x="284850" y="1013957"/>
              <a:ext cx="172854" cy="164101"/>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29"/>
            <p:cNvGrpSpPr/>
            <p:nvPr/>
          </p:nvGrpSpPr>
          <p:grpSpPr>
            <a:xfrm rot="4974716" flipH="1">
              <a:off x="333891" y="632924"/>
              <a:ext cx="449064" cy="535384"/>
              <a:chOff x="527713" y="768579"/>
              <a:chExt cx="449044" cy="535361"/>
            </a:xfrm>
          </p:grpSpPr>
          <p:grpSp>
            <p:nvGrpSpPr>
              <p:cNvPr id="257" name="Google Shape;257;p29"/>
              <p:cNvGrpSpPr/>
              <p:nvPr/>
            </p:nvGrpSpPr>
            <p:grpSpPr>
              <a:xfrm rot="4290869">
                <a:off x="797316" y="845780"/>
                <a:ext cx="76852" cy="271673"/>
                <a:chOff x="1825350" y="-685725"/>
                <a:chExt cx="102125" cy="361075"/>
              </a:xfrm>
            </p:grpSpPr>
            <p:sp>
              <p:nvSpPr>
                <p:cNvPr id="258" name="Google Shape;258;p29"/>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29"/>
              <p:cNvGrpSpPr/>
              <p:nvPr/>
            </p:nvGrpSpPr>
            <p:grpSpPr>
              <a:xfrm rot="1354541">
                <a:off x="647299" y="794142"/>
                <a:ext cx="183816" cy="253701"/>
                <a:chOff x="2916600" y="-617325"/>
                <a:chExt cx="184250" cy="254300"/>
              </a:xfrm>
            </p:grpSpPr>
            <p:sp>
              <p:nvSpPr>
                <p:cNvPr id="261" name="Google Shape;261;p29"/>
                <p:cNvSpPr/>
                <p:nvPr/>
              </p:nvSpPr>
              <p:spPr>
                <a:xfrm>
                  <a:off x="2916600" y="-617325"/>
                  <a:ext cx="184250" cy="254300"/>
                </a:xfrm>
                <a:custGeom>
                  <a:avLst/>
                  <a:gdLst/>
                  <a:ahLst/>
                  <a:cxnLst/>
                  <a:rect l="l" t="t" r="r" b="b"/>
                  <a:pathLst>
                    <a:path w="7370" h="10172" extrusionOk="0">
                      <a:moveTo>
                        <a:pt x="3449" y="1"/>
                      </a:moveTo>
                      <a:cubicBezTo>
                        <a:pt x="1" y="1"/>
                        <a:pt x="1027" y="10171"/>
                        <a:pt x="1490" y="10171"/>
                      </a:cubicBezTo>
                      <a:cubicBezTo>
                        <a:pt x="1502" y="10171"/>
                        <a:pt x="1514" y="10165"/>
                        <a:pt x="1525" y="10150"/>
                      </a:cubicBezTo>
                      <a:cubicBezTo>
                        <a:pt x="2090" y="9433"/>
                        <a:pt x="7370" y="362"/>
                        <a:pt x="3622" y="9"/>
                      </a:cubicBezTo>
                      <a:cubicBezTo>
                        <a:pt x="3563" y="3"/>
                        <a:pt x="3505" y="1"/>
                        <a:pt x="3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2965150" y="-602650"/>
                  <a:ext cx="62000" cy="205775"/>
                </a:xfrm>
                <a:custGeom>
                  <a:avLst/>
                  <a:gdLst/>
                  <a:ahLst/>
                  <a:cxnLst/>
                  <a:rect l="l" t="t" r="r" b="b"/>
                  <a:pathLst>
                    <a:path w="2480" h="8231" extrusionOk="0">
                      <a:moveTo>
                        <a:pt x="2233" y="1"/>
                      </a:moveTo>
                      <a:cubicBezTo>
                        <a:pt x="2233" y="1"/>
                        <a:pt x="2223" y="134"/>
                        <a:pt x="2208" y="369"/>
                      </a:cubicBezTo>
                      <a:cubicBezTo>
                        <a:pt x="2185" y="601"/>
                        <a:pt x="2196" y="945"/>
                        <a:pt x="2131" y="1334"/>
                      </a:cubicBezTo>
                      <a:cubicBezTo>
                        <a:pt x="2105" y="1530"/>
                        <a:pt x="2077" y="1742"/>
                        <a:pt x="2047" y="1965"/>
                      </a:cubicBezTo>
                      <a:cubicBezTo>
                        <a:pt x="2020" y="2190"/>
                        <a:pt x="1954" y="2424"/>
                        <a:pt x="1914" y="2669"/>
                      </a:cubicBezTo>
                      <a:cubicBezTo>
                        <a:pt x="1865" y="2912"/>
                        <a:pt x="1826" y="3166"/>
                        <a:pt x="1752" y="3416"/>
                      </a:cubicBezTo>
                      <a:cubicBezTo>
                        <a:pt x="1685" y="3669"/>
                        <a:pt x="1617" y="3926"/>
                        <a:pt x="1550" y="4182"/>
                      </a:cubicBezTo>
                      <a:cubicBezTo>
                        <a:pt x="1389" y="4687"/>
                        <a:pt x="1251" y="5202"/>
                        <a:pt x="1061" y="5663"/>
                      </a:cubicBezTo>
                      <a:cubicBezTo>
                        <a:pt x="974" y="5896"/>
                        <a:pt x="890" y="6121"/>
                        <a:pt x="811" y="6336"/>
                      </a:cubicBezTo>
                      <a:cubicBezTo>
                        <a:pt x="721" y="6546"/>
                        <a:pt x="636" y="6745"/>
                        <a:pt x="557" y="6928"/>
                      </a:cubicBezTo>
                      <a:cubicBezTo>
                        <a:pt x="409" y="7299"/>
                        <a:pt x="253" y="7594"/>
                        <a:pt x="156" y="7806"/>
                      </a:cubicBezTo>
                      <a:cubicBezTo>
                        <a:pt x="56" y="8018"/>
                        <a:pt x="0" y="8138"/>
                        <a:pt x="0" y="8138"/>
                      </a:cubicBezTo>
                      <a:lnTo>
                        <a:pt x="159" y="8230"/>
                      </a:lnTo>
                      <a:cubicBezTo>
                        <a:pt x="159" y="8230"/>
                        <a:pt x="230" y="8115"/>
                        <a:pt x="351" y="7912"/>
                      </a:cubicBezTo>
                      <a:cubicBezTo>
                        <a:pt x="466" y="7705"/>
                        <a:pt x="659" y="7424"/>
                        <a:pt x="828" y="7056"/>
                      </a:cubicBezTo>
                      <a:cubicBezTo>
                        <a:pt x="1009" y="6692"/>
                        <a:pt x="1219" y="6267"/>
                        <a:pt x="1399" y="5792"/>
                      </a:cubicBezTo>
                      <a:cubicBezTo>
                        <a:pt x="1601" y="5325"/>
                        <a:pt x="1750" y="4803"/>
                        <a:pt x="1923" y="4290"/>
                      </a:cubicBezTo>
                      <a:cubicBezTo>
                        <a:pt x="2050" y="3762"/>
                        <a:pt x="2199" y="3239"/>
                        <a:pt x="2270" y="2735"/>
                      </a:cubicBezTo>
                      <a:cubicBezTo>
                        <a:pt x="2311" y="2483"/>
                        <a:pt x="2364" y="2244"/>
                        <a:pt x="2379" y="2008"/>
                      </a:cubicBezTo>
                      <a:cubicBezTo>
                        <a:pt x="2397" y="1774"/>
                        <a:pt x="2414" y="1552"/>
                        <a:pt x="2430" y="1348"/>
                      </a:cubicBezTo>
                      <a:cubicBezTo>
                        <a:pt x="2479" y="938"/>
                        <a:pt x="2426" y="608"/>
                        <a:pt x="2431" y="372"/>
                      </a:cubicBezTo>
                      <a:cubicBezTo>
                        <a:pt x="2421" y="137"/>
                        <a:pt x="2416" y="3"/>
                        <a:pt x="2416" y="3"/>
                      </a:cubicBezTo>
                      <a:lnTo>
                        <a:pt x="2233"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29"/>
              <p:cNvGrpSpPr/>
              <p:nvPr/>
            </p:nvGrpSpPr>
            <p:grpSpPr>
              <a:xfrm rot="7251019">
                <a:off x="629630" y="982427"/>
                <a:ext cx="165313" cy="331243"/>
                <a:chOff x="2523825" y="-685025"/>
                <a:chExt cx="214450" cy="429700"/>
              </a:xfrm>
            </p:grpSpPr>
            <p:sp>
              <p:nvSpPr>
                <p:cNvPr id="264" name="Google Shape;264;p29"/>
                <p:cNvSpPr/>
                <p:nvPr/>
              </p:nvSpPr>
              <p:spPr>
                <a:xfrm>
                  <a:off x="2523825" y="-685025"/>
                  <a:ext cx="214450" cy="429700"/>
                </a:xfrm>
                <a:custGeom>
                  <a:avLst/>
                  <a:gdLst/>
                  <a:ahLst/>
                  <a:cxnLst/>
                  <a:rect l="l" t="t" r="r" b="b"/>
                  <a:pathLst>
                    <a:path w="8578" h="17188" extrusionOk="0">
                      <a:moveTo>
                        <a:pt x="5865" y="1"/>
                      </a:moveTo>
                      <a:cubicBezTo>
                        <a:pt x="3874" y="1"/>
                        <a:pt x="1160" y="3325"/>
                        <a:pt x="683" y="6656"/>
                      </a:cubicBezTo>
                      <a:cubicBezTo>
                        <a:pt x="1" y="11412"/>
                        <a:pt x="4331" y="17188"/>
                        <a:pt x="4921" y="17188"/>
                      </a:cubicBezTo>
                      <a:cubicBezTo>
                        <a:pt x="4929" y="17188"/>
                        <a:pt x="4936" y="17187"/>
                        <a:pt x="4943" y="17185"/>
                      </a:cubicBezTo>
                      <a:cubicBezTo>
                        <a:pt x="4943" y="17185"/>
                        <a:pt x="2597" y="11715"/>
                        <a:pt x="3742" y="7505"/>
                      </a:cubicBezTo>
                      <a:cubicBezTo>
                        <a:pt x="4341" y="5296"/>
                        <a:pt x="8577" y="1210"/>
                        <a:pt x="6596" y="175"/>
                      </a:cubicBezTo>
                      <a:cubicBezTo>
                        <a:pt x="6369" y="57"/>
                        <a:pt x="6123" y="1"/>
                        <a:pt x="58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2644975" y="-677100"/>
                  <a:ext cx="45350" cy="106150"/>
                </a:xfrm>
                <a:custGeom>
                  <a:avLst/>
                  <a:gdLst/>
                  <a:ahLst/>
                  <a:cxnLst/>
                  <a:rect l="l" t="t" r="r" b="b"/>
                  <a:pathLst>
                    <a:path w="1814" h="4246" extrusionOk="0">
                      <a:moveTo>
                        <a:pt x="1347" y="0"/>
                      </a:moveTo>
                      <a:lnTo>
                        <a:pt x="1259" y="62"/>
                      </a:lnTo>
                      <a:cubicBezTo>
                        <a:pt x="1259" y="62"/>
                        <a:pt x="1299" y="124"/>
                        <a:pt x="1367" y="234"/>
                      </a:cubicBezTo>
                      <a:cubicBezTo>
                        <a:pt x="1405" y="289"/>
                        <a:pt x="1447" y="356"/>
                        <a:pt x="1473" y="435"/>
                      </a:cubicBezTo>
                      <a:cubicBezTo>
                        <a:pt x="1504" y="515"/>
                        <a:pt x="1547" y="598"/>
                        <a:pt x="1563" y="704"/>
                      </a:cubicBezTo>
                      <a:cubicBezTo>
                        <a:pt x="1574" y="755"/>
                        <a:pt x="1588" y="808"/>
                        <a:pt x="1598" y="863"/>
                      </a:cubicBezTo>
                      <a:cubicBezTo>
                        <a:pt x="1600" y="920"/>
                        <a:pt x="1602" y="978"/>
                        <a:pt x="1604" y="1038"/>
                      </a:cubicBezTo>
                      <a:cubicBezTo>
                        <a:pt x="1610" y="1097"/>
                        <a:pt x="1602" y="1159"/>
                        <a:pt x="1593" y="1222"/>
                      </a:cubicBezTo>
                      <a:cubicBezTo>
                        <a:pt x="1582" y="1284"/>
                        <a:pt x="1585" y="1349"/>
                        <a:pt x="1566" y="1413"/>
                      </a:cubicBezTo>
                      <a:cubicBezTo>
                        <a:pt x="1536" y="1542"/>
                        <a:pt x="1501" y="1674"/>
                        <a:pt x="1445" y="1804"/>
                      </a:cubicBezTo>
                      <a:cubicBezTo>
                        <a:pt x="1400" y="1937"/>
                        <a:pt x="1328" y="2065"/>
                        <a:pt x="1265" y="2194"/>
                      </a:cubicBezTo>
                      <a:cubicBezTo>
                        <a:pt x="1132" y="2451"/>
                        <a:pt x="972" y="2697"/>
                        <a:pt x="817" y="2925"/>
                      </a:cubicBezTo>
                      <a:cubicBezTo>
                        <a:pt x="661" y="3155"/>
                        <a:pt x="515" y="3369"/>
                        <a:pt x="390" y="3553"/>
                      </a:cubicBezTo>
                      <a:cubicBezTo>
                        <a:pt x="139" y="3923"/>
                        <a:pt x="0" y="4191"/>
                        <a:pt x="0" y="4191"/>
                      </a:cubicBezTo>
                      <a:lnTo>
                        <a:pt x="91" y="4246"/>
                      </a:lnTo>
                      <a:cubicBezTo>
                        <a:pt x="91" y="4246"/>
                        <a:pt x="259" y="4004"/>
                        <a:pt x="532" y="3655"/>
                      </a:cubicBezTo>
                      <a:cubicBezTo>
                        <a:pt x="802" y="3303"/>
                        <a:pt x="1173" y="2833"/>
                        <a:pt x="1464" y="2299"/>
                      </a:cubicBezTo>
                      <a:cubicBezTo>
                        <a:pt x="1531" y="2162"/>
                        <a:pt x="1602" y="2027"/>
                        <a:pt x="1650" y="1883"/>
                      </a:cubicBezTo>
                      <a:cubicBezTo>
                        <a:pt x="1707" y="1742"/>
                        <a:pt x="1743" y="1596"/>
                        <a:pt x="1773" y="1453"/>
                      </a:cubicBezTo>
                      <a:cubicBezTo>
                        <a:pt x="1794" y="1309"/>
                        <a:pt x="1814" y="1166"/>
                        <a:pt x="1799" y="1032"/>
                      </a:cubicBezTo>
                      <a:cubicBezTo>
                        <a:pt x="1792" y="964"/>
                        <a:pt x="1786" y="899"/>
                        <a:pt x="1780" y="835"/>
                      </a:cubicBezTo>
                      <a:cubicBezTo>
                        <a:pt x="1766" y="773"/>
                        <a:pt x="1747" y="715"/>
                        <a:pt x="1732" y="658"/>
                      </a:cubicBezTo>
                      <a:cubicBezTo>
                        <a:pt x="1708" y="543"/>
                        <a:pt x="1650" y="447"/>
                        <a:pt x="1605" y="361"/>
                      </a:cubicBezTo>
                      <a:cubicBezTo>
                        <a:pt x="1564" y="272"/>
                        <a:pt x="1516" y="210"/>
                        <a:pt x="1475" y="160"/>
                      </a:cubicBezTo>
                      <a:cubicBezTo>
                        <a:pt x="1394" y="58"/>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2594325" y="-518425"/>
                  <a:ext cx="18675" cy="136625"/>
                </a:xfrm>
                <a:custGeom>
                  <a:avLst/>
                  <a:gdLst/>
                  <a:ahLst/>
                  <a:cxnLst/>
                  <a:rect l="l" t="t" r="r" b="b"/>
                  <a:pathLst>
                    <a:path w="747" h="5465" extrusionOk="0">
                      <a:moveTo>
                        <a:pt x="647" y="0"/>
                      </a:moveTo>
                      <a:cubicBezTo>
                        <a:pt x="647" y="0"/>
                        <a:pt x="612" y="80"/>
                        <a:pt x="550" y="218"/>
                      </a:cubicBezTo>
                      <a:cubicBezTo>
                        <a:pt x="518" y="287"/>
                        <a:pt x="481" y="371"/>
                        <a:pt x="438" y="467"/>
                      </a:cubicBezTo>
                      <a:cubicBezTo>
                        <a:pt x="390" y="561"/>
                        <a:pt x="352" y="675"/>
                        <a:pt x="317" y="804"/>
                      </a:cubicBezTo>
                      <a:cubicBezTo>
                        <a:pt x="281" y="931"/>
                        <a:pt x="241" y="1069"/>
                        <a:pt x="198" y="1216"/>
                      </a:cubicBezTo>
                      <a:cubicBezTo>
                        <a:pt x="159" y="1362"/>
                        <a:pt x="138" y="1519"/>
                        <a:pt x="109" y="1681"/>
                      </a:cubicBezTo>
                      <a:cubicBezTo>
                        <a:pt x="80" y="1844"/>
                        <a:pt x="50" y="2011"/>
                        <a:pt x="42" y="2183"/>
                      </a:cubicBezTo>
                      <a:cubicBezTo>
                        <a:pt x="28" y="2355"/>
                        <a:pt x="14" y="2530"/>
                        <a:pt x="0" y="2704"/>
                      </a:cubicBezTo>
                      <a:cubicBezTo>
                        <a:pt x="2" y="2879"/>
                        <a:pt x="5" y="3055"/>
                        <a:pt x="7" y="3227"/>
                      </a:cubicBezTo>
                      <a:cubicBezTo>
                        <a:pt x="3" y="3399"/>
                        <a:pt x="21" y="3568"/>
                        <a:pt x="35" y="3731"/>
                      </a:cubicBezTo>
                      <a:cubicBezTo>
                        <a:pt x="54" y="4059"/>
                        <a:pt x="110" y="4360"/>
                        <a:pt x="156" y="4618"/>
                      </a:cubicBezTo>
                      <a:cubicBezTo>
                        <a:pt x="193" y="4878"/>
                        <a:pt x="270" y="5085"/>
                        <a:pt x="305" y="5233"/>
                      </a:cubicBezTo>
                      <a:cubicBezTo>
                        <a:pt x="345" y="5380"/>
                        <a:pt x="368" y="5464"/>
                        <a:pt x="368" y="5464"/>
                      </a:cubicBezTo>
                      <a:lnTo>
                        <a:pt x="471" y="5436"/>
                      </a:lnTo>
                      <a:cubicBezTo>
                        <a:pt x="471" y="5436"/>
                        <a:pt x="455" y="5351"/>
                        <a:pt x="428" y="5203"/>
                      </a:cubicBezTo>
                      <a:cubicBezTo>
                        <a:pt x="404" y="5054"/>
                        <a:pt x="352" y="4846"/>
                        <a:pt x="328" y="4590"/>
                      </a:cubicBezTo>
                      <a:cubicBezTo>
                        <a:pt x="311" y="4462"/>
                        <a:pt x="294" y="4324"/>
                        <a:pt x="276" y="4178"/>
                      </a:cubicBezTo>
                      <a:cubicBezTo>
                        <a:pt x="259" y="4032"/>
                        <a:pt x="259" y="3876"/>
                        <a:pt x="244" y="3716"/>
                      </a:cubicBezTo>
                      <a:cubicBezTo>
                        <a:pt x="233" y="3556"/>
                        <a:pt x="219" y="3391"/>
                        <a:pt x="225" y="3222"/>
                      </a:cubicBezTo>
                      <a:cubicBezTo>
                        <a:pt x="225" y="3054"/>
                        <a:pt x="226" y="2883"/>
                        <a:pt x="227" y="2712"/>
                      </a:cubicBezTo>
                      <a:cubicBezTo>
                        <a:pt x="238" y="2541"/>
                        <a:pt x="249" y="2371"/>
                        <a:pt x="260" y="2203"/>
                      </a:cubicBezTo>
                      <a:cubicBezTo>
                        <a:pt x="265" y="2035"/>
                        <a:pt x="291" y="1871"/>
                        <a:pt x="317" y="1713"/>
                      </a:cubicBezTo>
                      <a:cubicBezTo>
                        <a:pt x="345" y="1556"/>
                        <a:pt x="358" y="1401"/>
                        <a:pt x="387" y="1259"/>
                      </a:cubicBezTo>
                      <a:cubicBezTo>
                        <a:pt x="421" y="1117"/>
                        <a:pt x="454" y="983"/>
                        <a:pt x="483" y="860"/>
                      </a:cubicBezTo>
                      <a:cubicBezTo>
                        <a:pt x="511" y="736"/>
                        <a:pt x="537" y="622"/>
                        <a:pt x="578" y="523"/>
                      </a:cubicBezTo>
                      <a:cubicBezTo>
                        <a:pt x="613" y="423"/>
                        <a:pt x="643" y="336"/>
                        <a:pt x="668" y="265"/>
                      </a:cubicBezTo>
                      <a:cubicBezTo>
                        <a:pt x="717" y="122"/>
                        <a:pt x="746" y="40"/>
                        <a:pt x="746" y="40"/>
                      </a:cubicBez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 name="Google Shape;267;p29"/>
            <p:cNvGrpSpPr/>
            <p:nvPr/>
          </p:nvGrpSpPr>
          <p:grpSpPr>
            <a:xfrm rot="-1028607">
              <a:off x="396206" y="1197722"/>
              <a:ext cx="324549" cy="303880"/>
              <a:chOff x="3253250" y="-606750"/>
              <a:chExt cx="249000" cy="233125"/>
            </a:xfrm>
          </p:grpSpPr>
          <p:sp>
            <p:nvSpPr>
              <p:cNvPr id="268" name="Google Shape;268;p29"/>
              <p:cNvSpPr/>
              <p:nvPr/>
            </p:nvSpPr>
            <p:spPr>
              <a:xfrm>
                <a:off x="3253250" y="-606750"/>
                <a:ext cx="249000" cy="233125"/>
              </a:xfrm>
              <a:custGeom>
                <a:avLst/>
                <a:gdLst/>
                <a:ahLst/>
                <a:cxnLst/>
                <a:rect l="l" t="t" r="r" b="b"/>
                <a:pathLst>
                  <a:path w="9960" h="9325" extrusionOk="0">
                    <a:moveTo>
                      <a:pt x="5032" y="1"/>
                    </a:moveTo>
                    <a:cubicBezTo>
                      <a:pt x="2662" y="1"/>
                      <a:pt x="1600" y="1620"/>
                      <a:pt x="1208" y="2928"/>
                    </a:cubicBezTo>
                    <a:cubicBezTo>
                      <a:pt x="767" y="4405"/>
                      <a:pt x="1" y="7191"/>
                      <a:pt x="3402" y="8811"/>
                    </a:cubicBezTo>
                    <a:cubicBezTo>
                      <a:pt x="4154" y="9169"/>
                      <a:pt x="4848" y="9324"/>
                      <a:pt x="5479" y="9324"/>
                    </a:cubicBezTo>
                    <a:cubicBezTo>
                      <a:pt x="7705" y="9324"/>
                      <a:pt x="9143" y="7397"/>
                      <a:pt x="9500" y="5677"/>
                    </a:cubicBezTo>
                    <a:cubicBezTo>
                      <a:pt x="9960" y="3469"/>
                      <a:pt x="9519" y="663"/>
                      <a:pt x="6012" y="85"/>
                    </a:cubicBezTo>
                    <a:cubicBezTo>
                      <a:pt x="5663" y="28"/>
                      <a:pt x="5337" y="1"/>
                      <a:pt x="5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347625" y="-525925"/>
                <a:ext cx="18275" cy="28675"/>
              </a:xfrm>
              <a:custGeom>
                <a:avLst/>
                <a:gdLst/>
                <a:ahLst/>
                <a:cxnLst/>
                <a:rect l="l" t="t" r="r" b="b"/>
                <a:pathLst>
                  <a:path w="731" h="1147" extrusionOk="0">
                    <a:moveTo>
                      <a:pt x="540" y="1"/>
                    </a:moveTo>
                    <a:cubicBezTo>
                      <a:pt x="353" y="1"/>
                      <a:pt x="0" y="1081"/>
                      <a:pt x="212" y="1144"/>
                    </a:cubicBezTo>
                    <a:cubicBezTo>
                      <a:pt x="217" y="1146"/>
                      <a:pt x="223" y="1146"/>
                      <a:pt x="230" y="1146"/>
                    </a:cubicBezTo>
                    <a:cubicBezTo>
                      <a:pt x="445" y="1146"/>
                      <a:pt x="730" y="56"/>
                      <a:pt x="553" y="3"/>
                    </a:cubicBezTo>
                    <a:cubicBezTo>
                      <a:pt x="549" y="1"/>
                      <a:pt x="544" y="1"/>
                      <a:pt x="540"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403575" y="-509175"/>
                <a:ext cx="18275" cy="28650"/>
              </a:xfrm>
              <a:custGeom>
                <a:avLst/>
                <a:gdLst/>
                <a:ahLst/>
                <a:cxnLst/>
                <a:rect l="l" t="t" r="r" b="b"/>
                <a:pathLst>
                  <a:path w="731" h="1146" extrusionOk="0">
                    <a:moveTo>
                      <a:pt x="539" y="0"/>
                    </a:moveTo>
                    <a:cubicBezTo>
                      <a:pt x="352" y="0"/>
                      <a:pt x="0" y="1080"/>
                      <a:pt x="211" y="1143"/>
                    </a:cubicBezTo>
                    <a:cubicBezTo>
                      <a:pt x="217" y="1144"/>
                      <a:pt x="223" y="1145"/>
                      <a:pt x="229" y="1145"/>
                    </a:cubicBezTo>
                    <a:cubicBezTo>
                      <a:pt x="444" y="1145"/>
                      <a:pt x="730" y="55"/>
                      <a:pt x="552" y="2"/>
                    </a:cubicBezTo>
                    <a:cubicBezTo>
                      <a:pt x="548" y="1"/>
                      <a:pt x="543" y="0"/>
                      <a:pt x="539"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279675" y="-509300"/>
                <a:ext cx="20800" cy="85950"/>
              </a:xfrm>
              <a:custGeom>
                <a:avLst/>
                <a:gdLst/>
                <a:ahLst/>
                <a:cxnLst/>
                <a:rect l="l" t="t" r="r" b="b"/>
                <a:pathLst>
                  <a:path w="832" h="3438" extrusionOk="0">
                    <a:moveTo>
                      <a:pt x="234" y="0"/>
                    </a:moveTo>
                    <a:cubicBezTo>
                      <a:pt x="210" y="0"/>
                      <a:pt x="186" y="14"/>
                      <a:pt x="181" y="43"/>
                    </a:cubicBezTo>
                    <a:cubicBezTo>
                      <a:pt x="0" y="1176"/>
                      <a:pt x="96" y="2423"/>
                      <a:pt x="719" y="3413"/>
                    </a:cubicBezTo>
                    <a:cubicBezTo>
                      <a:pt x="729" y="3430"/>
                      <a:pt x="745" y="3437"/>
                      <a:pt x="761" y="3437"/>
                    </a:cubicBezTo>
                    <a:cubicBezTo>
                      <a:pt x="796" y="3437"/>
                      <a:pt x="832" y="3402"/>
                      <a:pt x="813" y="3362"/>
                    </a:cubicBezTo>
                    <a:cubicBezTo>
                      <a:pt x="351" y="2321"/>
                      <a:pt x="276" y="1177"/>
                      <a:pt x="288" y="53"/>
                    </a:cubicBezTo>
                    <a:cubicBezTo>
                      <a:pt x="289" y="19"/>
                      <a:pt x="261" y="0"/>
                      <a:pt x="234"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12650" y="-600250"/>
                <a:ext cx="118950" cy="28950"/>
              </a:xfrm>
              <a:custGeom>
                <a:avLst/>
                <a:gdLst/>
                <a:ahLst/>
                <a:cxnLst/>
                <a:rect l="l" t="t" r="r" b="b"/>
                <a:pathLst>
                  <a:path w="4758" h="1158" extrusionOk="0">
                    <a:moveTo>
                      <a:pt x="2614" y="0"/>
                    </a:moveTo>
                    <a:cubicBezTo>
                      <a:pt x="1640" y="0"/>
                      <a:pt x="675" y="334"/>
                      <a:pt x="34" y="1070"/>
                    </a:cubicBezTo>
                    <a:cubicBezTo>
                      <a:pt x="0" y="1108"/>
                      <a:pt x="38" y="1157"/>
                      <a:pt x="78" y="1157"/>
                    </a:cubicBezTo>
                    <a:cubicBezTo>
                      <a:pt x="90" y="1157"/>
                      <a:pt x="102" y="1153"/>
                      <a:pt x="112" y="1142"/>
                    </a:cubicBezTo>
                    <a:cubicBezTo>
                      <a:pt x="806" y="502"/>
                      <a:pt x="1733" y="223"/>
                      <a:pt x="2669" y="223"/>
                    </a:cubicBezTo>
                    <a:cubicBezTo>
                      <a:pt x="3356" y="223"/>
                      <a:pt x="4048" y="373"/>
                      <a:pt x="4658" y="641"/>
                    </a:cubicBezTo>
                    <a:cubicBezTo>
                      <a:pt x="4666" y="645"/>
                      <a:pt x="4674" y="646"/>
                      <a:pt x="4681" y="646"/>
                    </a:cubicBezTo>
                    <a:cubicBezTo>
                      <a:pt x="4729" y="646"/>
                      <a:pt x="4758" y="575"/>
                      <a:pt x="4709" y="546"/>
                    </a:cubicBezTo>
                    <a:cubicBezTo>
                      <a:pt x="4097" y="192"/>
                      <a:pt x="3353" y="0"/>
                      <a:pt x="2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9"/>
            <p:cNvGrpSpPr/>
            <p:nvPr/>
          </p:nvGrpSpPr>
          <p:grpSpPr>
            <a:xfrm rot="-2043501">
              <a:off x="679197" y="1057274"/>
              <a:ext cx="213969" cy="237571"/>
              <a:chOff x="5071176" y="2522737"/>
              <a:chExt cx="356745" cy="396095"/>
            </a:xfrm>
          </p:grpSpPr>
          <p:sp>
            <p:nvSpPr>
              <p:cNvPr id="274" name="Google Shape;274;p29"/>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1"/>
        <p:cNvGrpSpPr/>
        <p:nvPr/>
      </p:nvGrpSpPr>
      <p:grpSpPr>
        <a:xfrm>
          <a:off x="0" y="0"/>
          <a:ext cx="0" cy="0"/>
          <a:chOff x="0" y="0"/>
          <a:chExt cx="0" cy="0"/>
        </a:xfrm>
      </p:grpSpPr>
      <p:sp>
        <p:nvSpPr>
          <p:cNvPr id="332" name="Google Shape;332;p35"/>
          <p:cNvSpPr/>
          <p:nvPr/>
        </p:nvSpPr>
        <p:spPr>
          <a:xfrm rot="-9512988" flipH="1">
            <a:off x="5411053" y="-1031429"/>
            <a:ext cx="3873019" cy="2719003"/>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rot="-9512988" flipH="1">
            <a:off x="77053" y="4245421"/>
            <a:ext cx="3873019" cy="2719003"/>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rot="10800000" flipH="1">
            <a:off x="6781648" y="4492733"/>
            <a:ext cx="1331418" cy="650765"/>
          </a:xfrm>
          <a:custGeom>
            <a:avLst/>
            <a:gdLst/>
            <a:ahLst/>
            <a:cxnLst/>
            <a:rect l="l" t="t" r="r" b="b"/>
            <a:pathLst>
              <a:path w="32123" h="15700" extrusionOk="0">
                <a:moveTo>
                  <a:pt x="1" y="1"/>
                </a:moveTo>
                <a:cubicBezTo>
                  <a:pt x="256" y="226"/>
                  <a:pt x="496" y="465"/>
                  <a:pt x="718" y="716"/>
                </a:cubicBezTo>
                <a:cubicBezTo>
                  <a:pt x="2564" y="2792"/>
                  <a:pt x="3551" y="5469"/>
                  <a:pt x="4897" y="7900"/>
                </a:cubicBezTo>
                <a:cubicBezTo>
                  <a:pt x="5493" y="8975"/>
                  <a:pt x="6182" y="10021"/>
                  <a:pt x="6967" y="10981"/>
                </a:cubicBezTo>
                <a:cubicBezTo>
                  <a:pt x="8532" y="12895"/>
                  <a:pt x="10473" y="14467"/>
                  <a:pt x="12797" y="15247"/>
                </a:cubicBezTo>
                <a:cubicBezTo>
                  <a:pt x="13701" y="15550"/>
                  <a:pt x="14666" y="15700"/>
                  <a:pt x="15631" y="15700"/>
                </a:cubicBezTo>
                <a:cubicBezTo>
                  <a:pt x="18392" y="15700"/>
                  <a:pt x="21150" y="14471"/>
                  <a:pt x="22462" y="12079"/>
                </a:cubicBezTo>
                <a:cubicBezTo>
                  <a:pt x="23317" y="10523"/>
                  <a:pt x="23489" y="8701"/>
                  <a:pt x="23866" y="6966"/>
                </a:cubicBezTo>
                <a:cubicBezTo>
                  <a:pt x="24245" y="5233"/>
                  <a:pt x="24943" y="3417"/>
                  <a:pt x="26447" y="2473"/>
                </a:cubicBezTo>
                <a:cubicBezTo>
                  <a:pt x="27588" y="1757"/>
                  <a:pt x="29005" y="1663"/>
                  <a:pt x="30262" y="1177"/>
                </a:cubicBezTo>
                <a:cubicBezTo>
                  <a:pt x="30958" y="908"/>
                  <a:pt x="31583" y="502"/>
                  <a:pt x="32122"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35"/>
        <p:cNvGrpSpPr/>
        <p:nvPr/>
      </p:nvGrpSpPr>
      <p:grpSpPr>
        <a:xfrm>
          <a:off x="0" y="0"/>
          <a:ext cx="0" cy="0"/>
          <a:chOff x="0" y="0"/>
          <a:chExt cx="0" cy="0"/>
        </a:xfrm>
      </p:grpSpPr>
      <p:sp>
        <p:nvSpPr>
          <p:cNvPr id="336" name="Google Shape;336;p36"/>
          <p:cNvSpPr/>
          <p:nvPr/>
        </p:nvSpPr>
        <p:spPr>
          <a:xfrm rot="5400000" flipH="1">
            <a:off x="6909927" y="2909427"/>
            <a:ext cx="3227852" cy="1240294"/>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rot="9361438" flipH="1">
            <a:off x="-472451" y="-590591"/>
            <a:ext cx="3547661" cy="1063628"/>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6"/>
          <p:cNvGrpSpPr/>
          <p:nvPr/>
        </p:nvGrpSpPr>
        <p:grpSpPr>
          <a:xfrm>
            <a:off x="270898" y="4054182"/>
            <a:ext cx="559760" cy="781502"/>
            <a:chOff x="270898" y="4054182"/>
            <a:chExt cx="559760" cy="781502"/>
          </a:xfrm>
        </p:grpSpPr>
        <p:grpSp>
          <p:nvGrpSpPr>
            <p:cNvPr id="339" name="Google Shape;339;p36"/>
            <p:cNvGrpSpPr/>
            <p:nvPr/>
          </p:nvGrpSpPr>
          <p:grpSpPr>
            <a:xfrm rot="-2700000" flipH="1">
              <a:off x="398707" y="4114344"/>
              <a:ext cx="278908" cy="262536"/>
              <a:chOff x="3835427" y="2983238"/>
              <a:chExt cx="278911" cy="262539"/>
            </a:xfrm>
          </p:grpSpPr>
          <p:sp>
            <p:nvSpPr>
              <p:cNvPr id="340" name="Google Shape;340;p36"/>
              <p:cNvSpPr/>
              <p:nvPr/>
            </p:nvSpPr>
            <p:spPr>
              <a:xfrm>
                <a:off x="3835427" y="3033346"/>
                <a:ext cx="136176" cy="73781"/>
              </a:xfrm>
              <a:custGeom>
                <a:avLst/>
                <a:gdLst/>
                <a:ahLst/>
                <a:cxnLst/>
                <a:rect l="l" t="t" r="r" b="b"/>
                <a:pathLst>
                  <a:path w="4234" h="2294" extrusionOk="0">
                    <a:moveTo>
                      <a:pt x="2024" y="1"/>
                    </a:moveTo>
                    <a:cubicBezTo>
                      <a:pt x="948" y="1"/>
                      <a:pt x="1" y="1598"/>
                      <a:pt x="1" y="1598"/>
                    </a:cubicBezTo>
                    <a:cubicBezTo>
                      <a:pt x="1" y="1598"/>
                      <a:pt x="1261" y="2293"/>
                      <a:pt x="2023" y="2293"/>
                    </a:cubicBezTo>
                    <a:cubicBezTo>
                      <a:pt x="2109" y="2293"/>
                      <a:pt x="2189" y="2284"/>
                      <a:pt x="2260" y="2265"/>
                    </a:cubicBezTo>
                    <a:cubicBezTo>
                      <a:pt x="2957" y="2070"/>
                      <a:pt x="4234" y="1440"/>
                      <a:pt x="4234" y="1440"/>
                    </a:cubicBezTo>
                    <a:cubicBezTo>
                      <a:pt x="4234" y="1440"/>
                      <a:pt x="3147" y="35"/>
                      <a:pt x="2056" y="1"/>
                    </a:cubicBezTo>
                    <a:cubicBezTo>
                      <a:pt x="2046" y="1"/>
                      <a:pt x="2035" y="1"/>
                      <a:pt x="20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3953847" y="3155336"/>
                <a:ext cx="112794" cy="90441"/>
              </a:xfrm>
              <a:custGeom>
                <a:avLst/>
                <a:gdLst/>
                <a:ahLst/>
                <a:cxnLst/>
                <a:rect l="l" t="t" r="r" b="b"/>
                <a:pathLst>
                  <a:path w="3507" h="2812" extrusionOk="0">
                    <a:moveTo>
                      <a:pt x="2153" y="0"/>
                    </a:moveTo>
                    <a:cubicBezTo>
                      <a:pt x="1711" y="0"/>
                      <a:pt x="1246" y="73"/>
                      <a:pt x="900" y="310"/>
                    </a:cubicBezTo>
                    <a:cubicBezTo>
                      <a:pt x="1" y="927"/>
                      <a:pt x="182" y="2812"/>
                      <a:pt x="182" y="2812"/>
                    </a:cubicBezTo>
                    <a:cubicBezTo>
                      <a:pt x="182" y="2812"/>
                      <a:pt x="1951" y="2586"/>
                      <a:pt x="2399" y="2017"/>
                    </a:cubicBezTo>
                    <a:cubicBezTo>
                      <a:pt x="2847" y="1448"/>
                      <a:pt x="3506" y="187"/>
                      <a:pt x="3506" y="187"/>
                    </a:cubicBezTo>
                    <a:cubicBezTo>
                      <a:pt x="3506" y="187"/>
                      <a:pt x="2860" y="0"/>
                      <a:pt x="2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77357" y="2983238"/>
                <a:ext cx="87000" cy="136433"/>
              </a:xfrm>
              <a:custGeom>
                <a:avLst/>
                <a:gdLst/>
                <a:ahLst/>
                <a:cxnLst/>
                <a:rect l="l" t="t" r="r" b="b"/>
                <a:pathLst>
                  <a:path w="2705" h="4242" extrusionOk="0">
                    <a:moveTo>
                      <a:pt x="1672" y="1"/>
                    </a:moveTo>
                    <a:cubicBezTo>
                      <a:pt x="1672" y="1"/>
                      <a:pt x="1" y="1049"/>
                      <a:pt x="115" y="2137"/>
                    </a:cubicBezTo>
                    <a:cubicBezTo>
                      <a:pt x="229" y="3224"/>
                      <a:pt x="1811" y="4242"/>
                      <a:pt x="1811" y="4242"/>
                    </a:cubicBezTo>
                    <a:cubicBezTo>
                      <a:pt x="1811" y="4242"/>
                      <a:pt x="2390" y="2933"/>
                      <a:pt x="2548" y="2226"/>
                    </a:cubicBezTo>
                    <a:cubicBezTo>
                      <a:pt x="2705" y="1518"/>
                      <a:pt x="1672"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872735" y="3061873"/>
                <a:ext cx="85198" cy="10196"/>
              </a:xfrm>
              <a:custGeom>
                <a:avLst/>
                <a:gdLst/>
                <a:ahLst/>
                <a:cxnLst/>
                <a:rect l="l" t="t" r="r" b="b"/>
                <a:pathLst>
                  <a:path w="2649" h="317" extrusionOk="0">
                    <a:moveTo>
                      <a:pt x="1505" y="0"/>
                    </a:moveTo>
                    <a:cubicBezTo>
                      <a:pt x="1007" y="0"/>
                      <a:pt x="500" y="112"/>
                      <a:pt x="34" y="259"/>
                    </a:cubicBezTo>
                    <a:cubicBezTo>
                      <a:pt x="1" y="269"/>
                      <a:pt x="12" y="317"/>
                      <a:pt x="42" y="317"/>
                    </a:cubicBezTo>
                    <a:cubicBezTo>
                      <a:pt x="44" y="317"/>
                      <a:pt x="46" y="316"/>
                      <a:pt x="48" y="316"/>
                    </a:cubicBezTo>
                    <a:cubicBezTo>
                      <a:pt x="544" y="218"/>
                      <a:pt x="1056" y="124"/>
                      <a:pt x="1564" y="124"/>
                    </a:cubicBezTo>
                    <a:cubicBezTo>
                      <a:pt x="1913" y="124"/>
                      <a:pt x="2260" y="169"/>
                      <a:pt x="2597" y="287"/>
                    </a:cubicBezTo>
                    <a:cubicBezTo>
                      <a:pt x="2601" y="288"/>
                      <a:pt x="2604" y="289"/>
                      <a:pt x="2608" y="289"/>
                    </a:cubicBezTo>
                    <a:cubicBezTo>
                      <a:pt x="2635" y="289"/>
                      <a:pt x="2649" y="246"/>
                      <a:pt x="2620" y="233"/>
                    </a:cubicBezTo>
                    <a:cubicBezTo>
                      <a:pt x="2268" y="66"/>
                      <a:pt x="1889" y="0"/>
                      <a:pt x="1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4003022" y="3025370"/>
                <a:ext cx="29879" cy="92660"/>
              </a:xfrm>
              <a:custGeom>
                <a:avLst/>
                <a:gdLst/>
                <a:ahLst/>
                <a:cxnLst/>
                <a:rect l="l" t="t" r="r" b="b"/>
                <a:pathLst>
                  <a:path w="929" h="2881" extrusionOk="0">
                    <a:moveTo>
                      <a:pt x="410" y="1"/>
                    </a:moveTo>
                    <a:cubicBezTo>
                      <a:pt x="400" y="1"/>
                      <a:pt x="389" y="6"/>
                      <a:pt x="384" y="18"/>
                    </a:cubicBezTo>
                    <a:cubicBezTo>
                      <a:pt x="1" y="960"/>
                      <a:pt x="278" y="2071"/>
                      <a:pt x="866" y="2868"/>
                    </a:cubicBezTo>
                    <a:cubicBezTo>
                      <a:pt x="872" y="2877"/>
                      <a:pt x="880" y="2880"/>
                      <a:pt x="888" y="2880"/>
                    </a:cubicBezTo>
                    <a:cubicBezTo>
                      <a:pt x="908" y="2880"/>
                      <a:pt x="929" y="2857"/>
                      <a:pt x="915" y="2836"/>
                    </a:cubicBezTo>
                    <a:cubicBezTo>
                      <a:pt x="422" y="2005"/>
                      <a:pt x="155" y="985"/>
                      <a:pt x="440" y="38"/>
                    </a:cubicBezTo>
                    <a:cubicBezTo>
                      <a:pt x="447" y="16"/>
                      <a:pt x="42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990383" y="3158970"/>
                <a:ext cx="76611" cy="51074"/>
              </a:xfrm>
              <a:custGeom>
                <a:avLst/>
                <a:gdLst/>
                <a:ahLst/>
                <a:cxnLst/>
                <a:rect l="l" t="t" r="r" b="b"/>
                <a:pathLst>
                  <a:path w="2382" h="1588" extrusionOk="0">
                    <a:moveTo>
                      <a:pt x="2338" y="0"/>
                    </a:moveTo>
                    <a:cubicBezTo>
                      <a:pt x="2335" y="0"/>
                      <a:pt x="2332" y="1"/>
                      <a:pt x="2329" y="2"/>
                    </a:cubicBezTo>
                    <a:cubicBezTo>
                      <a:pt x="1458" y="315"/>
                      <a:pt x="565" y="770"/>
                      <a:pt x="16" y="1542"/>
                    </a:cubicBezTo>
                    <a:cubicBezTo>
                      <a:pt x="0" y="1564"/>
                      <a:pt x="21" y="1587"/>
                      <a:pt x="42" y="1587"/>
                    </a:cubicBezTo>
                    <a:cubicBezTo>
                      <a:pt x="50" y="1587"/>
                      <a:pt x="58" y="1584"/>
                      <a:pt x="64" y="1577"/>
                    </a:cubicBezTo>
                    <a:cubicBezTo>
                      <a:pt x="212" y="1401"/>
                      <a:pt x="381" y="1245"/>
                      <a:pt x="560" y="1102"/>
                    </a:cubicBezTo>
                    <a:cubicBezTo>
                      <a:pt x="1104" y="670"/>
                      <a:pt x="1723" y="352"/>
                      <a:pt x="2350" y="58"/>
                    </a:cubicBezTo>
                    <a:cubicBezTo>
                      <a:pt x="2381" y="44"/>
                      <a:pt x="2366"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949344" y="3067309"/>
                <a:ext cx="164994" cy="159301"/>
              </a:xfrm>
              <a:custGeom>
                <a:avLst/>
                <a:gdLst/>
                <a:ahLst/>
                <a:cxnLst/>
                <a:rect l="l" t="t" r="r" b="b"/>
                <a:pathLst>
                  <a:path w="5130" h="4953" extrusionOk="0">
                    <a:moveTo>
                      <a:pt x="8" y="0"/>
                    </a:moveTo>
                    <a:cubicBezTo>
                      <a:pt x="3" y="0"/>
                      <a:pt x="1" y="2"/>
                      <a:pt x="1" y="5"/>
                    </a:cubicBezTo>
                    <a:cubicBezTo>
                      <a:pt x="54" y="253"/>
                      <a:pt x="1787" y="1292"/>
                      <a:pt x="2553" y="1847"/>
                    </a:cubicBezTo>
                    <a:cubicBezTo>
                      <a:pt x="3319" y="2402"/>
                      <a:pt x="4665" y="4908"/>
                      <a:pt x="4776" y="4947"/>
                    </a:cubicBezTo>
                    <a:cubicBezTo>
                      <a:pt x="4786" y="4951"/>
                      <a:pt x="4796" y="4952"/>
                      <a:pt x="4806" y="4952"/>
                    </a:cubicBezTo>
                    <a:cubicBezTo>
                      <a:pt x="4922" y="4952"/>
                      <a:pt x="5096" y="4766"/>
                      <a:pt x="5112" y="4671"/>
                    </a:cubicBezTo>
                    <a:cubicBezTo>
                      <a:pt x="5129" y="4567"/>
                      <a:pt x="4110" y="2875"/>
                      <a:pt x="3068" y="1911"/>
                    </a:cubicBezTo>
                    <a:cubicBezTo>
                      <a:pt x="2064" y="980"/>
                      <a:pt x="134"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887947" y="3036884"/>
                <a:ext cx="43998" cy="11546"/>
              </a:xfrm>
              <a:custGeom>
                <a:avLst/>
                <a:gdLst/>
                <a:ahLst/>
                <a:cxnLst/>
                <a:rect l="l" t="t" r="r" b="b"/>
                <a:pathLst>
                  <a:path w="1368" h="359" extrusionOk="0">
                    <a:moveTo>
                      <a:pt x="419" y="0"/>
                    </a:moveTo>
                    <a:cubicBezTo>
                      <a:pt x="288" y="0"/>
                      <a:pt x="158" y="16"/>
                      <a:pt x="33" y="49"/>
                    </a:cubicBezTo>
                    <a:cubicBezTo>
                      <a:pt x="0" y="57"/>
                      <a:pt x="7" y="108"/>
                      <a:pt x="40" y="108"/>
                    </a:cubicBezTo>
                    <a:cubicBezTo>
                      <a:pt x="41" y="108"/>
                      <a:pt x="41" y="108"/>
                      <a:pt x="42" y="108"/>
                    </a:cubicBezTo>
                    <a:cubicBezTo>
                      <a:pt x="86" y="106"/>
                      <a:pt x="130" y="105"/>
                      <a:pt x="174" y="105"/>
                    </a:cubicBezTo>
                    <a:cubicBezTo>
                      <a:pt x="571" y="105"/>
                      <a:pt x="959" y="184"/>
                      <a:pt x="1323" y="356"/>
                    </a:cubicBezTo>
                    <a:cubicBezTo>
                      <a:pt x="1326" y="358"/>
                      <a:pt x="1330" y="358"/>
                      <a:pt x="1334" y="358"/>
                    </a:cubicBezTo>
                    <a:cubicBezTo>
                      <a:pt x="1343" y="358"/>
                      <a:pt x="1352" y="354"/>
                      <a:pt x="1358" y="346"/>
                    </a:cubicBezTo>
                    <a:cubicBezTo>
                      <a:pt x="1368" y="333"/>
                      <a:pt x="1366" y="315"/>
                      <a:pt x="1352" y="304"/>
                    </a:cubicBezTo>
                    <a:cubicBezTo>
                      <a:pt x="1088" y="105"/>
                      <a:pt x="752"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995914" y="3161221"/>
                <a:ext cx="34382" cy="7333"/>
              </a:xfrm>
              <a:custGeom>
                <a:avLst/>
                <a:gdLst/>
                <a:ahLst/>
                <a:cxnLst/>
                <a:rect l="l" t="t" r="r" b="b"/>
                <a:pathLst>
                  <a:path w="1069" h="228" extrusionOk="0">
                    <a:moveTo>
                      <a:pt x="1039" y="1"/>
                    </a:moveTo>
                    <a:cubicBezTo>
                      <a:pt x="1038" y="1"/>
                      <a:pt x="1037" y="1"/>
                      <a:pt x="1036" y="1"/>
                    </a:cubicBezTo>
                    <a:cubicBezTo>
                      <a:pt x="696" y="30"/>
                      <a:pt x="362" y="84"/>
                      <a:pt x="32" y="168"/>
                    </a:cubicBezTo>
                    <a:cubicBezTo>
                      <a:pt x="1" y="175"/>
                      <a:pt x="6" y="226"/>
                      <a:pt x="39" y="227"/>
                    </a:cubicBezTo>
                    <a:cubicBezTo>
                      <a:pt x="58" y="227"/>
                      <a:pt x="76" y="227"/>
                      <a:pt x="95" y="227"/>
                    </a:cubicBezTo>
                    <a:cubicBezTo>
                      <a:pt x="419" y="227"/>
                      <a:pt x="743" y="170"/>
                      <a:pt x="1049" y="58"/>
                    </a:cubicBezTo>
                    <a:cubicBezTo>
                      <a:pt x="1061" y="54"/>
                      <a:pt x="1069" y="42"/>
                      <a:pt x="1068" y="29"/>
                    </a:cubicBezTo>
                    <a:cubicBezTo>
                      <a:pt x="1067" y="13"/>
                      <a:pt x="1055" y="1"/>
                      <a:pt x="1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993470" y="3004786"/>
                <a:ext cx="23414" cy="20616"/>
              </a:xfrm>
              <a:custGeom>
                <a:avLst/>
                <a:gdLst/>
                <a:ahLst/>
                <a:cxnLst/>
                <a:rect l="l" t="t" r="r" b="b"/>
                <a:pathLst>
                  <a:path w="728" h="641" extrusionOk="0">
                    <a:moveTo>
                      <a:pt x="695" y="1"/>
                    </a:moveTo>
                    <a:cubicBezTo>
                      <a:pt x="691" y="1"/>
                      <a:pt x="686" y="2"/>
                      <a:pt x="682" y="4"/>
                    </a:cubicBezTo>
                    <a:cubicBezTo>
                      <a:pt x="412" y="140"/>
                      <a:pt x="176" y="345"/>
                      <a:pt x="6" y="595"/>
                    </a:cubicBezTo>
                    <a:cubicBezTo>
                      <a:pt x="1" y="628"/>
                      <a:pt x="8" y="641"/>
                      <a:pt x="23" y="641"/>
                    </a:cubicBezTo>
                    <a:cubicBezTo>
                      <a:pt x="68" y="641"/>
                      <a:pt x="180" y="528"/>
                      <a:pt x="223" y="496"/>
                    </a:cubicBezTo>
                    <a:lnTo>
                      <a:pt x="390" y="352"/>
                    </a:lnTo>
                    <a:cubicBezTo>
                      <a:pt x="499" y="254"/>
                      <a:pt x="610" y="159"/>
                      <a:pt x="716" y="52"/>
                    </a:cubicBezTo>
                    <a:cubicBezTo>
                      <a:pt x="725" y="43"/>
                      <a:pt x="727" y="29"/>
                      <a:pt x="722" y="18"/>
                    </a:cubicBezTo>
                    <a:cubicBezTo>
                      <a:pt x="717" y="7"/>
                      <a:pt x="706"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6"/>
            <p:cNvGrpSpPr/>
            <p:nvPr/>
          </p:nvGrpSpPr>
          <p:grpSpPr>
            <a:xfrm rot="2555683" flipH="1">
              <a:off x="658106" y="4225958"/>
              <a:ext cx="113839" cy="217879"/>
              <a:chOff x="4548616" y="2930331"/>
              <a:chExt cx="144989" cy="277498"/>
            </a:xfrm>
          </p:grpSpPr>
          <p:sp>
            <p:nvSpPr>
              <p:cNvPr id="351" name="Google Shape;351;p36"/>
              <p:cNvSpPr/>
              <p:nvPr/>
            </p:nvSpPr>
            <p:spPr>
              <a:xfrm>
                <a:off x="4548616" y="2930331"/>
                <a:ext cx="144989" cy="277498"/>
              </a:xfrm>
              <a:custGeom>
                <a:avLst/>
                <a:gdLst/>
                <a:ahLst/>
                <a:cxnLst/>
                <a:rect l="l" t="t" r="r" b="b"/>
                <a:pathLst>
                  <a:path w="4508" h="8628" extrusionOk="0">
                    <a:moveTo>
                      <a:pt x="1666" y="1"/>
                    </a:moveTo>
                    <a:cubicBezTo>
                      <a:pt x="1653" y="1"/>
                      <a:pt x="1643" y="2"/>
                      <a:pt x="1634" y="5"/>
                    </a:cubicBezTo>
                    <a:cubicBezTo>
                      <a:pt x="1314" y="111"/>
                      <a:pt x="1" y="3908"/>
                      <a:pt x="1" y="4085"/>
                    </a:cubicBezTo>
                    <a:cubicBezTo>
                      <a:pt x="1" y="4263"/>
                      <a:pt x="1634" y="5505"/>
                      <a:pt x="1634" y="5753"/>
                    </a:cubicBezTo>
                    <a:cubicBezTo>
                      <a:pt x="1634" y="6002"/>
                      <a:pt x="577" y="8599"/>
                      <a:pt x="781" y="8627"/>
                    </a:cubicBezTo>
                    <a:cubicBezTo>
                      <a:pt x="783" y="8628"/>
                      <a:pt x="785" y="8628"/>
                      <a:pt x="787" y="8628"/>
                    </a:cubicBezTo>
                    <a:cubicBezTo>
                      <a:pt x="1072" y="8628"/>
                      <a:pt x="4259" y="5929"/>
                      <a:pt x="4295" y="5647"/>
                    </a:cubicBezTo>
                    <a:cubicBezTo>
                      <a:pt x="4330" y="5363"/>
                      <a:pt x="2734" y="4121"/>
                      <a:pt x="2769" y="3979"/>
                    </a:cubicBezTo>
                    <a:cubicBezTo>
                      <a:pt x="2804" y="3837"/>
                      <a:pt x="4508" y="2027"/>
                      <a:pt x="4508" y="1885"/>
                    </a:cubicBezTo>
                    <a:cubicBezTo>
                      <a:pt x="4508" y="1748"/>
                      <a:pt x="2094" y="1"/>
                      <a:pt x="1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4557492" y="3058400"/>
                <a:ext cx="52264" cy="54483"/>
              </a:xfrm>
              <a:custGeom>
                <a:avLst/>
                <a:gdLst/>
                <a:ahLst/>
                <a:cxnLst/>
                <a:rect l="l" t="t" r="r" b="b"/>
                <a:pathLst>
                  <a:path w="1625" h="1694" extrusionOk="0">
                    <a:moveTo>
                      <a:pt x="43" y="1"/>
                    </a:moveTo>
                    <a:cubicBezTo>
                      <a:pt x="21" y="1"/>
                      <a:pt x="1" y="28"/>
                      <a:pt x="19" y="49"/>
                    </a:cubicBezTo>
                    <a:cubicBezTo>
                      <a:pt x="257" y="340"/>
                      <a:pt x="514" y="615"/>
                      <a:pt x="771" y="890"/>
                    </a:cubicBezTo>
                    <a:cubicBezTo>
                      <a:pt x="1033" y="1160"/>
                      <a:pt x="1293" y="1431"/>
                      <a:pt x="1571" y="1686"/>
                    </a:cubicBezTo>
                    <a:cubicBezTo>
                      <a:pt x="1577" y="1691"/>
                      <a:pt x="1584" y="1693"/>
                      <a:pt x="1591" y="1693"/>
                    </a:cubicBezTo>
                    <a:cubicBezTo>
                      <a:pt x="1598" y="1693"/>
                      <a:pt x="1604" y="1691"/>
                      <a:pt x="1610" y="1686"/>
                    </a:cubicBezTo>
                    <a:cubicBezTo>
                      <a:pt x="1623" y="1676"/>
                      <a:pt x="1625" y="1657"/>
                      <a:pt x="1614" y="1644"/>
                    </a:cubicBezTo>
                    <a:cubicBezTo>
                      <a:pt x="1130" y="1069"/>
                      <a:pt x="612" y="522"/>
                      <a:pt x="63" y="9"/>
                    </a:cubicBezTo>
                    <a:cubicBezTo>
                      <a:pt x="57" y="3"/>
                      <a:pt x="50"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4593224" y="3128545"/>
                <a:ext cx="58986" cy="55834"/>
              </a:xfrm>
              <a:custGeom>
                <a:avLst/>
                <a:gdLst/>
                <a:ahLst/>
                <a:cxnLst/>
                <a:rect l="l" t="t" r="r" b="b"/>
                <a:pathLst>
                  <a:path w="1834" h="1736" extrusionOk="0">
                    <a:moveTo>
                      <a:pt x="1802" y="1"/>
                    </a:moveTo>
                    <a:cubicBezTo>
                      <a:pt x="1795" y="1"/>
                      <a:pt x="1788" y="3"/>
                      <a:pt x="1782" y="7"/>
                    </a:cubicBezTo>
                    <a:cubicBezTo>
                      <a:pt x="1471" y="268"/>
                      <a:pt x="1175" y="545"/>
                      <a:pt x="879" y="823"/>
                    </a:cubicBezTo>
                    <a:cubicBezTo>
                      <a:pt x="587" y="1105"/>
                      <a:pt x="295" y="1387"/>
                      <a:pt x="20" y="1686"/>
                    </a:cubicBezTo>
                    <a:cubicBezTo>
                      <a:pt x="1" y="1707"/>
                      <a:pt x="21" y="1736"/>
                      <a:pt x="44" y="1736"/>
                    </a:cubicBezTo>
                    <a:cubicBezTo>
                      <a:pt x="50" y="1736"/>
                      <a:pt x="56" y="1734"/>
                      <a:pt x="62" y="1728"/>
                    </a:cubicBezTo>
                    <a:cubicBezTo>
                      <a:pt x="374" y="1468"/>
                      <a:pt x="670" y="1191"/>
                      <a:pt x="966" y="913"/>
                    </a:cubicBezTo>
                    <a:cubicBezTo>
                      <a:pt x="1257" y="631"/>
                      <a:pt x="1548" y="350"/>
                      <a:pt x="1823" y="51"/>
                    </a:cubicBezTo>
                    <a:cubicBezTo>
                      <a:pt x="1833" y="40"/>
                      <a:pt x="1834" y="23"/>
                      <a:pt x="1824" y="11"/>
                    </a:cubicBezTo>
                    <a:cubicBezTo>
                      <a:pt x="1818" y="4"/>
                      <a:pt x="1810"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4575310" y="2941492"/>
                <a:ext cx="30297" cy="72462"/>
              </a:xfrm>
              <a:custGeom>
                <a:avLst/>
                <a:gdLst/>
                <a:ahLst/>
                <a:cxnLst/>
                <a:rect l="l" t="t" r="r" b="b"/>
                <a:pathLst>
                  <a:path w="942" h="2253" extrusionOk="0">
                    <a:moveTo>
                      <a:pt x="908" y="0"/>
                    </a:moveTo>
                    <a:cubicBezTo>
                      <a:pt x="898" y="0"/>
                      <a:pt x="889" y="5"/>
                      <a:pt x="883" y="14"/>
                    </a:cubicBezTo>
                    <a:cubicBezTo>
                      <a:pt x="469" y="693"/>
                      <a:pt x="245" y="1461"/>
                      <a:pt x="8" y="2214"/>
                    </a:cubicBezTo>
                    <a:cubicBezTo>
                      <a:pt x="1" y="2236"/>
                      <a:pt x="20" y="2252"/>
                      <a:pt x="38" y="2252"/>
                    </a:cubicBezTo>
                    <a:cubicBezTo>
                      <a:pt x="48" y="2252"/>
                      <a:pt x="58" y="2247"/>
                      <a:pt x="63" y="2235"/>
                    </a:cubicBezTo>
                    <a:cubicBezTo>
                      <a:pt x="146" y="2055"/>
                      <a:pt x="219" y="1871"/>
                      <a:pt x="289" y="1687"/>
                    </a:cubicBezTo>
                    <a:lnTo>
                      <a:pt x="496" y="1134"/>
                    </a:lnTo>
                    <a:cubicBezTo>
                      <a:pt x="629" y="764"/>
                      <a:pt x="774" y="400"/>
                      <a:pt x="935" y="42"/>
                    </a:cubicBezTo>
                    <a:cubicBezTo>
                      <a:pt x="942" y="28"/>
                      <a:pt x="936" y="13"/>
                      <a:pt x="924" y="5"/>
                    </a:cubicBezTo>
                    <a:cubicBezTo>
                      <a:pt x="919" y="2"/>
                      <a:pt x="913"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6"/>
            <p:cNvGrpSpPr/>
            <p:nvPr/>
          </p:nvGrpSpPr>
          <p:grpSpPr>
            <a:xfrm rot="-844037" flipH="1">
              <a:off x="446178" y="4462605"/>
              <a:ext cx="315547" cy="339832"/>
              <a:chOff x="5937634" y="3212099"/>
              <a:chExt cx="281975" cy="303637"/>
            </a:xfrm>
          </p:grpSpPr>
          <p:sp>
            <p:nvSpPr>
              <p:cNvPr id="356" name="Google Shape;356;p36"/>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6"/>
            <p:cNvSpPr/>
            <p:nvPr/>
          </p:nvSpPr>
          <p:spPr>
            <a:xfrm rot="-2043293">
              <a:off x="297193" y="4342534"/>
              <a:ext cx="146027" cy="138633"/>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5"/>
        <p:cNvGrpSpPr/>
        <p:nvPr/>
      </p:nvGrpSpPr>
      <p:grpSpPr>
        <a:xfrm>
          <a:off x="0" y="0"/>
          <a:ext cx="0" cy="0"/>
          <a:chOff x="0" y="0"/>
          <a:chExt cx="0" cy="0"/>
        </a:xfrm>
      </p:grpSpPr>
      <p:sp>
        <p:nvSpPr>
          <p:cNvPr id="206" name="Google Shape;206;p23"/>
          <p:cNvSpPr txBox="1">
            <a:spLocks noGrp="1"/>
          </p:cNvSpPr>
          <p:nvPr>
            <p:ph type="subTitle" idx="1"/>
          </p:nvPr>
        </p:nvSpPr>
        <p:spPr>
          <a:xfrm>
            <a:off x="1312325" y="1625600"/>
            <a:ext cx="3259800" cy="23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07" name="Google Shape;20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23"/>
          <p:cNvSpPr/>
          <p:nvPr/>
        </p:nvSpPr>
        <p:spPr>
          <a:xfrm>
            <a:off x="438700" y="4303072"/>
            <a:ext cx="4239629" cy="1271056"/>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10800000" flipH="1">
            <a:off x="7042037" y="-413616"/>
            <a:ext cx="2567270" cy="1815741"/>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rot="6115352">
            <a:off x="-2691592" y="-241449"/>
            <a:ext cx="3799962" cy="2667791"/>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57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sp>
        <p:nvSpPr>
          <p:cNvPr id="43" name="Google Shape;43;p8"/>
          <p:cNvSpPr/>
          <p:nvPr/>
        </p:nvSpPr>
        <p:spPr>
          <a:xfrm rot="-8559062" flipH="1">
            <a:off x="5181508" y="-1438369"/>
            <a:ext cx="5142177" cy="3609952"/>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flipH="1">
            <a:off x="21" y="2204134"/>
            <a:ext cx="4155936" cy="2939349"/>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10800000" flipH="1">
            <a:off x="521951" y="-16"/>
            <a:ext cx="2531045" cy="758867"/>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2206025" y="1521175"/>
            <a:ext cx="4731900" cy="210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accent4"/>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2510790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137601" y="4366131"/>
            <a:ext cx="6818952" cy="4787157"/>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0" y="0"/>
            <a:ext cx="3085780" cy="1185665"/>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525918" flipH="1">
            <a:off x="6475202" y="-620819"/>
            <a:ext cx="2370109" cy="1158382"/>
          </a:xfrm>
          <a:custGeom>
            <a:avLst/>
            <a:gdLst/>
            <a:ahLst/>
            <a:cxnLst/>
            <a:rect l="l" t="t" r="r" b="b"/>
            <a:pathLst>
              <a:path w="32123" h="15700" extrusionOk="0">
                <a:moveTo>
                  <a:pt x="1" y="1"/>
                </a:moveTo>
                <a:cubicBezTo>
                  <a:pt x="256" y="226"/>
                  <a:pt x="496" y="465"/>
                  <a:pt x="718" y="716"/>
                </a:cubicBezTo>
                <a:cubicBezTo>
                  <a:pt x="2564" y="2792"/>
                  <a:pt x="3551" y="5469"/>
                  <a:pt x="4897" y="7900"/>
                </a:cubicBezTo>
                <a:cubicBezTo>
                  <a:pt x="5493" y="8975"/>
                  <a:pt x="6182" y="10021"/>
                  <a:pt x="6967" y="10981"/>
                </a:cubicBezTo>
                <a:cubicBezTo>
                  <a:pt x="8532" y="12895"/>
                  <a:pt x="10473" y="14467"/>
                  <a:pt x="12797" y="15247"/>
                </a:cubicBezTo>
                <a:cubicBezTo>
                  <a:pt x="13701" y="15550"/>
                  <a:pt x="14666" y="15700"/>
                  <a:pt x="15631" y="15700"/>
                </a:cubicBezTo>
                <a:cubicBezTo>
                  <a:pt x="18392" y="15700"/>
                  <a:pt x="21150" y="14471"/>
                  <a:pt x="22462" y="12079"/>
                </a:cubicBezTo>
                <a:cubicBezTo>
                  <a:pt x="23317" y="10523"/>
                  <a:pt x="23489" y="8701"/>
                  <a:pt x="23866" y="6966"/>
                </a:cubicBezTo>
                <a:cubicBezTo>
                  <a:pt x="24245" y="5233"/>
                  <a:pt x="24943" y="3417"/>
                  <a:pt x="26447" y="2473"/>
                </a:cubicBezTo>
                <a:cubicBezTo>
                  <a:pt x="27588" y="1757"/>
                  <a:pt x="29005" y="1663"/>
                  <a:pt x="30262" y="1177"/>
                </a:cubicBezTo>
                <a:cubicBezTo>
                  <a:pt x="30958" y="908"/>
                  <a:pt x="31583" y="502"/>
                  <a:pt x="32122"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2521500" y="1803150"/>
            <a:ext cx="41010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715100" y="1608100"/>
            <a:ext cx="18396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8000">
                <a:solidFill>
                  <a:schemeClr val="accent4"/>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521500" y="2606900"/>
            <a:ext cx="4101000" cy="43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0" y="0"/>
            <a:ext cx="4387672" cy="1685856"/>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6664779" y="3390045"/>
            <a:ext cx="2479207" cy="1753457"/>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152475"/>
            <a:ext cx="7704000" cy="6951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p:nvPr/>
        </p:nvSpPr>
        <p:spPr>
          <a:xfrm rot="4377933">
            <a:off x="-3789991" y="2098075"/>
            <a:ext cx="5484833" cy="3850556"/>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8423861">
            <a:off x="5895514" y="-1631138"/>
            <a:ext cx="5298959" cy="3720066"/>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p:nvPr/>
        </p:nvSpPr>
        <p:spPr>
          <a:xfrm rot="-1335535">
            <a:off x="-3198868" y="-3853233"/>
            <a:ext cx="8589918" cy="6030513"/>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891911">
            <a:off x="3710548" y="2395189"/>
            <a:ext cx="8589930" cy="6030525"/>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2104500" y="1394250"/>
            <a:ext cx="4935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1" name="Google Shape;51;p9"/>
          <p:cNvSpPr txBox="1">
            <a:spLocks noGrp="1"/>
          </p:cNvSpPr>
          <p:nvPr>
            <p:ph type="subTitle" idx="1"/>
          </p:nvPr>
        </p:nvSpPr>
        <p:spPr>
          <a:xfrm>
            <a:off x="2493825" y="2236050"/>
            <a:ext cx="4156500" cy="15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2167300" y="3407600"/>
            <a:ext cx="6256800" cy="120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8"/>
        <p:cNvGrpSpPr/>
        <p:nvPr/>
      </p:nvGrpSpPr>
      <p:grpSpPr>
        <a:xfrm>
          <a:off x="0" y="0"/>
          <a:ext cx="0" cy="0"/>
          <a:chOff x="0" y="0"/>
          <a:chExt cx="0" cy="0"/>
        </a:xfrm>
      </p:grpSpPr>
      <p:sp>
        <p:nvSpPr>
          <p:cNvPr id="109" name="Google Shape;109;p15"/>
          <p:cNvSpPr/>
          <p:nvPr/>
        </p:nvSpPr>
        <p:spPr>
          <a:xfrm>
            <a:off x="6355354" y="4460950"/>
            <a:ext cx="2276613" cy="682554"/>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rot="10800000">
            <a:off x="34" y="23"/>
            <a:ext cx="2072813" cy="1466029"/>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2" name="Google Shape;112;p15"/>
          <p:cNvGrpSpPr/>
          <p:nvPr/>
        </p:nvGrpSpPr>
        <p:grpSpPr>
          <a:xfrm>
            <a:off x="191583" y="2761006"/>
            <a:ext cx="463740" cy="638707"/>
            <a:chOff x="130108" y="2774256"/>
            <a:chExt cx="463740" cy="638707"/>
          </a:xfrm>
        </p:grpSpPr>
        <p:grpSp>
          <p:nvGrpSpPr>
            <p:cNvPr id="113" name="Google Shape;113;p15"/>
            <p:cNvGrpSpPr/>
            <p:nvPr/>
          </p:nvGrpSpPr>
          <p:grpSpPr>
            <a:xfrm rot="-2308731">
              <a:off x="228945" y="2790649"/>
              <a:ext cx="92600" cy="253132"/>
              <a:chOff x="2187550" y="-667000"/>
              <a:chExt cx="135700" cy="370950"/>
            </a:xfrm>
          </p:grpSpPr>
          <p:sp>
            <p:nvSpPr>
              <p:cNvPr id="114" name="Google Shape;114;p15"/>
              <p:cNvSpPr/>
              <p:nvPr/>
            </p:nvSpPr>
            <p:spPr>
              <a:xfrm>
                <a:off x="2187550" y="-667000"/>
                <a:ext cx="135700" cy="299650"/>
              </a:xfrm>
              <a:custGeom>
                <a:avLst/>
                <a:gdLst/>
                <a:ahLst/>
                <a:cxnLst/>
                <a:rect l="l" t="t" r="r" b="b"/>
                <a:pathLst>
                  <a:path w="5428" h="11986" extrusionOk="0">
                    <a:moveTo>
                      <a:pt x="244" y="1"/>
                    </a:moveTo>
                    <a:cubicBezTo>
                      <a:pt x="241" y="1"/>
                      <a:pt x="237" y="1"/>
                      <a:pt x="235" y="2"/>
                    </a:cubicBezTo>
                    <a:cubicBezTo>
                      <a:pt x="1" y="55"/>
                      <a:pt x="2223" y="2491"/>
                      <a:pt x="2782" y="5293"/>
                    </a:cubicBezTo>
                    <a:cubicBezTo>
                      <a:pt x="3341" y="8081"/>
                      <a:pt x="2987" y="11986"/>
                      <a:pt x="3274" y="11986"/>
                    </a:cubicBezTo>
                    <a:cubicBezTo>
                      <a:pt x="3275" y="11986"/>
                      <a:pt x="3277" y="11986"/>
                      <a:pt x="3278" y="11985"/>
                    </a:cubicBezTo>
                    <a:cubicBezTo>
                      <a:pt x="3560" y="11945"/>
                      <a:pt x="5427" y="7910"/>
                      <a:pt x="4554" y="5006"/>
                    </a:cubicBezTo>
                    <a:cubicBezTo>
                      <a:pt x="3691" y="2135"/>
                      <a:pt x="544"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246900" y="-583625"/>
                <a:ext cx="25825" cy="93475"/>
              </a:xfrm>
              <a:custGeom>
                <a:avLst/>
                <a:gdLst/>
                <a:ahLst/>
                <a:cxnLst/>
                <a:rect l="l" t="t" r="r" b="b"/>
                <a:pathLst>
                  <a:path w="1033" h="3739" extrusionOk="0">
                    <a:moveTo>
                      <a:pt x="81" y="0"/>
                    </a:moveTo>
                    <a:lnTo>
                      <a:pt x="1" y="36"/>
                    </a:lnTo>
                    <a:cubicBezTo>
                      <a:pt x="1" y="36"/>
                      <a:pt x="82" y="262"/>
                      <a:pt x="204" y="603"/>
                    </a:cubicBezTo>
                    <a:cubicBezTo>
                      <a:pt x="236" y="687"/>
                      <a:pt x="271" y="777"/>
                      <a:pt x="307" y="874"/>
                    </a:cubicBezTo>
                    <a:cubicBezTo>
                      <a:pt x="346" y="969"/>
                      <a:pt x="369" y="1077"/>
                      <a:pt x="405" y="1182"/>
                    </a:cubicBezTo>
                    <a:cubicBezTo>
                      <a:pt x="472" y="1396"/>
                      <a:pt x="544" y="1625"/>
                      <a:pt x="615" y="1853"/>
                    </a:cubicBezTo>
                    <a:cubicBezTo>
                      <a:pt x="668" y="2084"/>
                      <a:pt x="719" y="2316"/>
                      <a:pt x="768" y="2533"/>
                    </a:cubicBezTo>
                    <a:cubicBezTo>
                      <a:pt x="788" y="2643"/>
                      <a:pt x="827" y="2744"/>
                      <a:pt x="834" y="2848"/>
                    </a:cubicBezTo>
                    <a:cubicBezTo>
                      <a:pt x="846" y="2951"/>
                      <a:pt x="856" y="3049"/>
                      <a:pt x="867" y="3139"/>
                    </a:cubicBezTo>
                    <a:cubicBezTo>
                      <a:pt x="914" y="3498"/>
                      <a:pt x="945" y="3738"/>
                      <a:pt x="945" y="3738"/>
                    </a:cubicBezTo>
                    <a:lnTo>
                      <a:pt x="1033" y="3730"/>
                    </a:lnTo>
                    <a:cubicBezTo>
                      <a:pt x="1033" y="3730"/>
                      <a:pt x="1024" y="3489"/>
                      <a:pt x="1010" y="3127"/>
                    </a:cubicBezTo>
                    <a:cubicBezTo>
                      <a:pt x="1006" y="3037"/>
                      <a:pt x="1000" y="2938"/>
                      <a:pt x="993" y="2835"/>
                    </a:cubicBezTo>
                    <a:cubicBezTo>
                      <a:pt x="993" y="2731"/>
                      <a:pt x="960" y="2623"/>
                      <a:pt x="940" y="2511"/>
                    </a:cubicBezTo>
                    <a:cubicBezTo>
                      <a:pt x="894" y="2285"/>
                      <a:pt x="845" y="2044"/>
                      <a:pt x="795" y="1804"/>
                    </a:cubicBezTo>
                    <a:cubicBezTo>
                      <a:pt x="718" y="1574"/>
                      <a:pt x="642" y="1342"/>
                      <a:pt x="569" y="1127"/>
                    </a:cubicBezTo>
                    <a:cubicBezTo>
                      <a:pt x="532" y="1018"/>
                      <a:pt x="501" y="912"/>
                      <a:pt x="456" y="818"/>
                    </a:cubicBezTo>
                    <a:cubicBezTo>
                      <a:pt x="414" y="722"/>
                      <a:pt x="374" y="632"/>
                      <a:pt x="337" y="549"/>
                    </a:cubicBezTo>
                    <a:cubicBezTo>
                      <a:pt x="183" y="219"/>
                      <a:pt x="8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241900" y="-334675"/>
                <a:ext cx="41850" cy="38625"/>
              </a:xfrm>
              <a:custGeom>
                <a:avLst/>
                <a:gdLst/>
                <a:ahLst/>
                <a:cxnLst/>
                <a:rect l="l" t="t" r="r" b="b"/>
                <a:pathLst>
                  <a:path w="1674" h="1545" extrusionOk="0">
                    <a:moveTo>
                      <a:pt x="924" y="0"/>
                    </a:moveTo>
                    <a:cubicBezTo>
                      <a:pt x="297" y="0"/>
                      <a:pt x="0" y="1190"/>
                      <a:pt x="767" y="1501"/>
                    </a:cubicBezTo>
                    <a:cubicBezTo>
                      <a:pt x="839" y="1531"/>
                      <a:pt x="906" y="1544"/>
                      <a:pt x="968" y="1544"/>
                    </a:cubicBezTo>
                    <a:cubicBezTo>
                      <a:pt x="1598" y="1544"/>
                      <a:pt x="1673" y="150"/>
                      <a:pt x="1035" y="13"/>
                    </a:cubicBezTo>
                    <a:cubicBezTo>
                      <a:pt x="997" y="4"/>
                      <a:pt x="960" y="0"/>
                      <a:pt x="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5"/>
            <p:cNvGrpSpPr/>
            <p:nvPr/>
          </p:nvGrpSpPr>
          <p:grpSpPr>
            <a:xfrm rot="-147251">
              <a:off x="362884" y="2776250"/>
              <a:ext cx="95953" cy="132382"/>
              <a:chOff x="2916600" y="-617325"/>
              <a:chExt cx="184250" cy="254300"/>
            </a:xfrm>
          </p:grpSpPr>
          <p:sp>
            <p:nvSpPr>
              <p:cNvPr id="118" name="Google Shape;118;p15"/>
              <p:cNvSpPr/>
              <p:nvPr/>
            </p:nvSpPr>
            <p:spPr>
              <a:xfrm>
                <a:off x="2916600" y="-617325"/>
                <a:ext cx="184250" cy="254300"/>
              </a:xfrm>
              <a:custGeom>
                <a:avLst/>
                <a:gdLst/>
                <a:ahLst/>
                <a:cxnLst/>
                <a:rect l="l" t="t" r="r" b="b"/>
                <a:pathLst>
                  <a:path w="7370" h="10172" extrusionOk="0">
                    <a:moveTo>
                      <a:pt x="3449" y="1"/>
                    </a:moveTo>
                    <a:cubicBezTo>
                      <a:pt x="1" y="1"/>
                      <a:pt x="1027" y="10171"/>
                      <a:pt x="1490" y="10171"/>
                    </a:cubicBezTo>
                    <a:cubicBezTo>
                      <a:pt x="1502" y="10171"/>
                      <a:pt x="1514" y="10165"/>
                      <a:pt x="1525" y="10150"/>
                    </a:cubicBezTo>
                    <a:cubicBezTo>
                      <a:pt x="2090" y="9433"/>
                      <a:pt x="7370" y="362"/>
                      <a:pt x="3622" y="9"/>
                    </a:cubicBezTo>
                    <a:cubicBezTo>
                      <a:pt x="3563" y="3"/>
                      <a:pt x="3505" y="1"/>
                      <a:pt x="3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965150" y="-602650"/>
                <a:ext cx="62000" cy="205775"/>
              </a:xfrm>
              <a:custGeom>
                <a:avLst/>
                <a:gdLst/>
                <a:ahLst/>
                <a:cxnLst/>
                <a:rect l="l" t="t" r="r" b="b"/>
                <a:pathLst>
                  <a:path w="2480" h="8231" extrusionOk="0">
                    <a:moveTo>
                      <a:pt x="2233" y="1"/>
                    </a:moveTo>
                    <a:cubicBezTo>
                      <a:pt x="2233" y="1"/>
                      <a:pt x="2223" y="134"/>
                      <a:pt x="2208" y="369"/>
                    </a:cubicBezTo>
                    <a:cubicBezTo>
                      <a:pt x="2185" y="601"/>
                      <a:pt x="2196" y="945"/>
                      <a:pt x="2131" y="1334"/>
                    </a:cubicBezTo>
                    <a:cubicBezTo>
                      <a:pt x="2105" y="1530"/>
                      <a:pt x="2077" y="1742"/>
                      <a:pt x="2047" y="1965"/>
                    </a:cubicBezTo>
                    <a:cubicBezTo>
                      <a:pt x="2020" y="2190"/>
                      <a:pt x="1954" y="2424"/>
                      <a:pt x="1914" y="2669"/>
                    </a:cubicBezTo>
                    <a:cubicBezTo>
                      <a:pt x="1865" y="2912"/>
                      <a:pt x="1826" y="3166"/>
                      <a:pt x="1752" y="3416"/>
                    </a:cubicBezTo>
                    <a:cubicBezTo>
                      <a:pt x="1685" y="3669"/>
                      <a:pt x="1617" y="3926"/>
                      <a:pt x="1550" y="4182"/>
                    </a:cubicBezTo>
                    <a:cubicBezTo>
                      <a:pt x="1389" y="4687"/>
                      <a:pt x="1251" y="5202"/>
                      <a:pt x="1061" y="5663"/>
                    </a:cubicBezTo>
                    <a:cubicBezTo>
                      <a:pt x="974" y="5896"/>
                      <a:pt x="890" y="6121"/>
                      <a:pt x="811" y="6336"/>
                    </a:cubicBezTo>
                    <a:cubicBezTo>
                      <a:pt x="721" y="6546"/>
                      <a:pt x="636" y="6745"/>
                      <a:pt x="557" y="6928"/>
                    </a:cubicBezTo>
                    <a:cubicBezTo>
                      <a:pt x="409" y="7299"/>
                      <a:pt x="253" y="7594"/>
                      <a:pt x="156" y="7806"/>
                    </a:cubicBezTo>
                    <a:cubicBezTo>
                      <a:pt x="56" y="8018"/>
                      <a:pt x="0" y="8138"/>
                      <a:pt x="0" y="8138"/>
                    </a:cubicBezTo>
                    <a:lnTo>
                      <a:pt x="159" y="8230"/>
                    </a:lnTo>
                    <a:cubicBezTo>
                      <a:pt x="159" y="8230"/>
                      <a:pt x="230" y="8115"/>
                      <a:pt x="351" y="7912"/>
                    </a:cubicBezTo>
                    <a:cubicBezTo>
                      <a:pt x="466" y="7705"/>
                      <a:pt x="659" y="7424"/>
                      <a:pt x="828" y="7056"/>
                    </a:cubicBezTo>
                    <a:cubicBezTo>
                      <a:pt x="1009" y="6692"/>
                      <a:pt x="1219" y="6267"/>
                      <a:pt x="1399" y="5792"/>
                    </a:cubicBezTo>
                    <a:cubicBezTo>
                      <a:pt x="1601" y="5325"/>
                      <a:pt x="1750" y="4803"/>
                      <a:pt x="1923" y="4290"/>
                    </a:cubicBezTo>
                    <a:cubicBezTo>
                      <a:pt x="2050" y="3762"/>
                      <a:pt x="2199" y="3239"/>
                      <a:pt x="2270" y="2735"/>
                    </a:cubicBezTo>
                    <a:cubicBezTo>
                      <a:pt x="2311" y="2483"/>
                      <a:pt x="2364" y="2244"/>
                      <a:pt x="2379" y="2008"/>
                    </a:cubicBezTo>
                    <a:cubicBezTo>
                      <a:pt x="2397" y="1774"/>
                      <a:pt x="2414" y="1552"/>
                      <a:pt x="2430" y="1348"/>
                    </a:cubicBezTo>
                    <a:cubicBezTo>
                      <a:pt x="2479" y="938"/>
                      <a:pt x="2426" y="608"/>
                      <a:pt x="2431" y="372"/>
                    </a:cubicBezTo>
                    <a:cubicBezTo>
                      <a:pt x="2421" y="137"/>
                      <a:pt x="2416" y="3"/>
                      <a:pt x="2416" y="3"/>
                    </a:cubicBezTo>
                    <a:lnTo>
                      <a:pt x="2233"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15"/>
            <p:cNvGrpSpPr/>
            <p:nvPr/>
          </p:nvGrpSpPr>
          <p:grpSpPr>
            <a:xfrm rot="-3612477" flipH="1">
              <a:off x="186006" y="2930569"/>
              <a:ext cx="90467" cy="181271"/>
              <a:chOff x="2523825" y="-685025"/>
              <a:chExt cx="214450" cy="429700"/>
            </a:xfrm>
          </p:grpSpPr>
          <p:sp>
            <p:nvSpPr>
              <p:cNvPr id="121" name="Google Shape;121;p15"/>
              <p:cNvSpPr/>
              <p:nvPr/>
            </p:nvSpPr>
            <p:spPr>
              <a:xfrm>
                <a:off x="2523825" y="-685025"/>
                <a:ext cx="214450" cy="429700"/>
              </a:xfrm>
              <a:custGeom>
                <a:avLst/>
                <a:gdLst/>
                <a:ahLst/>
                <a:cxnLst/>
                <a:rect l="l" t="t" r="r" b="b"/>
                <a:pathLst>
                  <a:path w="8578" h="17188" extrusionOk="0">
                    <a:moveTo>
                      <a:pt x="5865" y="1"/>
                    </a:moveTo>
                    <a:cubicBezTo>
                      <a:pt x="3874" y="1"/>
                      <a:pt x="1160" y="3325"/>
                      <a:pt x="683" y="6656"/>
                    </a:cubicBezTo>
                    <a:cubicBezTo>
                      <a:pt x="1" y="11412"/>
                      <a:pt x="4331" y="17188"/>
                      <a:pt x="4921" y="17188"/>
                    </a:cubicBezTo>
                    <a:cubicBezTo>
                      <a:pt x="4929" y="17188"/>
                      <a:pt x="4936" y="17187"/>
                      <a:pt x="4943" y="17185"/>
                    </a:cubicBezTo>
                    <a:cubicBezTo>
                      <a:pt x="4943" y="17185"/>
                      <a:pt x="2597" y="11715"/>
                      <a:pt x="3742" y="7505"/>
                    </a:cubicBezTo>
                    <a:cubicBezTo>
                      <a:pt x="4341" y="5296"/>
                      <a:pt x="8577" y="1210"/>
                      <a:pt x="6596" y="175"/>
                    </a:cubicBezTo>
                    <a:cubicBezTo>
                      <a:pt x="6369" y="57"/>
                      <a:pt x="6123" y="1"/>
                      <a:pt x="58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644975" y="-677100"/>
                <a:ext cx="45350" cy="106150"/>
              </a:xfrm>
              <a:custGeom>
                <a:avLst/>
                <a:gdLst/>
                <a:ahLst/>
                <a:cxnLst/>
                <a:rect l="l" t="t" r="r" b="b"/>
                <a:pathLst>
                  <a:path w="1814" h="4246" extrusionOk="0">
                    <a:moveTo>
                      <a:pt x="1347" y="0"/>
                    </a:moveTo>
                    <a:lnTo>
                      <a:pt x="1259" y="62"/>
                    </a:lnTo>
                    <a:cubicBezTo>
                      <a:pt x="1259" y="62"/>
                      <a:pt x="1299" y="124"/>
                      <a:pt x="1367" y="234"/>
                    </a:cubicBezTo>
                    <a:cubicBezTo>
                      <a:pt x="1405" y="289"/>
                      <a:pt x="1447" y="356"/>
                      <a:pt x="1473" y="435"/>
                    </a:cubicBezTo>
                    <a:cubicBezTo>
                      <a:pt x="1504" y="515"/>
                      <a:pt x="1547" y="598"/>
                      <a:pt x="1563" y="704"/>
                    </a:cubicBezTo>
                    <a:cubicBezTo>
                      <a:pt x="1574" y="755"/>
                      <a:pt x="1588" y="808"/>
                      <a:pt x="1598" y="863"/>
                    </a:cubicBezTo>
                    <a:cubicBezTo>
                      <a:pt x="1600" y="920"/>
                      <a:pt x="1602" y="978"/>
                      <a:pt x="1604" y="1038"/>
                    </a:cubicBezTo>
                    <a:cubicBezTo>
                      <a:pt x="1610" y="1097"/>
                      <a:pt x="1602" y="1159"/>
                      <a:pt x="1593" y="1222"/>
                    </a:cubicBezTo>
                    <a:cubicBezTo>
                      <a:pt x="1582" y="1284"/>
                      <a:pt x="1585" y="1349"/>
                      <a:pt x="1566" y="1413"/>
                    </a:cubicBezTo>
                    <a:cubicBezTo>
                      <a:pt x="1536" y="1542"/>
                      <a:pt x="1501" y="1674"/>
                      <a:pt x="1445" y="1804"/>
                    </a:cubicBezTo>
                    <a:cubicBezTo>
                      <a:pt x="1400" y="1937"/>
                      <a:pt x="1328" y="2065"/>
                      <a:pt x="1265" y="2194"/>
                    </a:cubicBezTo>
                    <a:cubicBezTo>
                      <a:pt x="1132" y="2451"/>
                      <a:pt x="972" y="2697"/>
                      <a:pt x="817" y="2925"/>
                    </a:cubicBezTo>
                    <a:cubicBezTo>
                      <a:pt x="661" y="3155"/>
                      <a:pt x="515" y="3369"/>
                      <a:pt x="390" y="3553"/>
                    </a:cubicBezTo>
                    <a:cubicBezTo>
                      <a:pt x="139" y="3923"/>
                      <a:pt x="0" y="4191"/>
                      <a:pt x="0" y="4191"/>
                    </a:cubicBezTo>
                    <a:lnTo>
                      <a:pt x="91" y="4246"/>
                    </a:lnTo>
                    <a:cubicBezTo>
                      <a:pt x="91" y="4246"/>
                      <a:pt x="259" y="4004"/>
                      <a:pt x="532" y="3655"/>
                    </a:cubicBezTo>
                    <a:cubicBezTo>
                      <a:pt x="802" y="3303"/>
                      <a:pt x="1173" y="2833"/>
                      <a:pt x="1464" y="2299"/>
                    </a:cubicBezTo>
                    <a:cubicBezTo>
                      <a:pt x="1531" y="2162"/>
                      <a:pt x="1602" y="2027"/>
                      <a:pt x="1650" y="1883"/>
                    </a:cubicBezTo>
                    <a:cubicBezTo>
                      <a:pt x="1707" y="1742"/>
                      <a:pt x="1743" y="1596"/>
                      <a:pt x="1773" y="1453"/>
                    </a:cubicBezTo>
                    <a:cubicBezTo>
                      <a:pt x="1794" y="1309"/>
                      <a:pt x="1814" y="1166"/>
                      <a:pt x="1799" y="1032"/>
                    </a:cubicBezTo>
                    <a:cubicBezTo>
                      <a:pt x="1792" y="964"/>
                      <a:pt x="1786" y="899"/>
                      <a:pt x="1780" y="835"/>
                    </a:cubicBezTo>
                    <a:cubicBezTo>
                      <a:pt x="1766" y="773"/>
                      <a:pt x="1747" y="715"/>
                      <a:pt x="1732" y="658"/>
                    </a:cubicBezTo>
                    <a:cubicBezTo>
                      <a:pt x="1708" y="543"/>
                      <a:pt x="1650" y="447"/>
                      <a:pt x="1605" y="361"/>
                    </a:cubicBezTo>
                    <a:cubicBezTo>
                      <a:pt x="1564" y="272"/>
                      <a:pt x="1516" y="210"/>
                      <a:pt x="1475" y="160"/>
                    </a:cubicBezTo>
                    <a:cubicBezTo>
                      <a:pt x="1394" y="58"/>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594325" y="-518425"/>
                <a:ext cx="18675" cy="136625"/>
              </a:xfrm>
              <a:custGeom>
                <a:avLst/>
                <a:gdLst/>
                <a:ahLst/>
                <a:cxnLst/>
                <a:rect l="l" t="t" r="r" b="b"/>
                <a:pathLst>
                  <a:path w="747" h="5465" extrusionOk="0">
                    <a:moveTo>
                      <a:pt x="647" y="0"/>
                    </a:moveTo>
                    <a:cubicBezTo>
                      <a:pt x="647" y="0"/>
                      <a:pt x="612" y="80"/>
                      <a:pt x="550" y="218"/>
                    </a:cubicBezTo>
                    <a:cubicBezTo>
                      <a:pt x="518" y="287"/>
                      <a:pt x="481" y="371"/>
                      <a:pt x="438" y="467"/>
                    </a:cubicBezTo>
                    <a:cubicBezTo>
                      <a:pt x="390" y="561"/>
                      <a:pt x="352" y="675"/>
                      <a:pt x="317" y="804"/>
                    </a:cubicBezTo>
                    <a:cubicBezTo>
                      <a:pt x="281" y="931"/>
                      <a:pt x="241" y="1069"/>
                      <a:pt x="198" y="1216"/>
                    </a:cubicBezTo>
                    <a:cubicBezTo>
                      <a:pt x="159" y="1362"/>
                      <a:pt x="138" y="1519"/>
                      <a:pt x="109" y="1681"/>
                    </a:cubicBezTo>
                    <a:cubicBezTo>
                      <a:pt x="80" y="1844"/>
                      <a:pt x="50" y="2011"/>
                      <a:pt x="42" y="2183"/>
                    </a:cubicBezTo>
                    <a:cubicBezTo>
                      <a:pt x="28" y="2355"/>
                      <a:pt x="14" y="2530"/>
                      <a:pt x="0" y="2704"/>
                    </a:cubicBezTo>
                    <a:cubicBezTo>
                      <a:pt x="2" y="2879"/>
                      <a:pt x="5" y="3055"/>
                      <a:pt x="7" y="3227"/>
                    </a:cubicBezTo>
                    <a:cubicBezTo>
                      <a:pt x="3" y="3399"/>
                      <a:pt x="21" y="3568"/>
                      <a:pt x="35" y="3731"/>
                    </a:cubicBezTo>
                    <a:cubicBezTo>
                      <a:pt x="54" y="4059"/>
                      <a:pt x="110" y="4360"/>
                      <a:pt x="156" y="4618"/>
                    </a:cubicBezTo>
                    <a:cubicBezTo>
                      <a:pt x="193" y="4878"/>
                      <a:pt x="270" y="5085"/>
                      <a:pt x="305" y="5233"/>
                    </a:cubicBezTo>
                    <a:cubicBezTo>
                      <a:pt x="345" y="5380"/>
                      <a:pt x="368" y="5464"/>
                      <a:pt x="368" y="5464"/>
                    </a:cubicBezTo>
                    <a:lnTo>
                      <a:pt x="471" y="5436"/>
                    </a:lnTo>
                    <a:cubicBezTo>
                      <a:pt x="471" y="5436"/>
                      <a:pt x="455" y="5351"/>
                      <a:pt x="428" y="5203"/>
                    </a:cubicBezTo>
                    <a:cubicBezTo>
                      <a:pt x="404" y="5054"/>
                      <a:pt x="352" y="4846"/>
                      <a:pt x="328" y="4590"/>
                    </a:cubicBezTo>
                    <a:cubicBezTo>
                      <a:pt x="311" y="4462"/>
                      <a:pt x="294" y="4324"/>
                      <a:pt x="276" y="4178"/>
                    </a:cubicBezTo>
                    <a:cubicBezTo>
                      <a:pt x="259" y="4032"/>
                      <a:pt x="259" y="3876"/>
                      <a:pt x="244" y="3716"/>
                    </a:cubicBezTo>
                    <a:cubicBezTo>
                      <a:pt x="233" y="3556"/>
                      <a:pt x="219" y="3391"/>
                      <a:pt x="225" y="3222"/>
                    </a:cubicBezTo>
                    <a:cubicBezTo>
                      <a:pt x="225" y="3054"/>
                      <a:pt x="226" y="2883"/>
                      <a:pt x="227" y="2712"/>
                    </a:cubicBezTo>
                    <a:cubicBezTo>
                      <a:pt x="238" y="2541"/>
                      <a:pt x="249" y="2371"/>
                      <a:pt x="260" y="2203"/>
                    </a:cubicBezTo>
                    <a:cubicBezTo>
                      <a:pt x="265" y="2035"/>
                      <a:pt x="291" y="1871"/>
                      <a:pt x="317" y="1713"/>
                    </a:cubicBezTo>
                    <a:cubicBezTo>
                      <a:pt x="345" y="1556"/>
                      <a:pt x="358" y="1401"/>
                      <a:pt x="387" y="1259"/>
                    </a:cubicBezTo>
                    <a:cubicBezTo>
                      <a:pt x="421" y="1117"/>
                      <a:pt x="454" y="983"/>
                      <a:pt x="483" y="860"/>
                    </a:cubicBezTo>
                    <a:cubicBezTo>
                      <a:pt x="511" y="736"/>
                      <a:pt x="537" y="622"/>
                      <a:pt x="578" y="523"/>
                    </a:cubicBezTo>
                    <a:cubicBezTo>
                      <a:pt x="613" y="423"/>
                      <a:pt x="643" y="336"/>
                      <a:pt x="668" y="265"/>
                    </a:cubicBezTo>
                    <a:cubicBezTo>
                      <a:pt x="717" y="122"/>
                      <a:pt x="746" y="40"/>
                      <a:pt x="746" y="40"/>
                    </a:cubicBez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5"/>
            <p:cNvGrpSpPr/>
            <p:nvPr/>
          </p:nvGrpSpPr>
          <p:grpSpPr>
            <a:xfrm>
              <a:off x="275141" y="3120956"/>
              <a:ext cx="271176" cy="292008"/>
              <a:chOff x="5937634" y="3212099"/>
              <a:chExt cx="281975" cy="303637"/>
            </a:xfrm>
          </p:grpSpPr>
          <p:sp>
            <p:nvSpPr>
              <p:cNvPr id="125" name="Google Shape;125;p15"/>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5"/>
            <p:cNvGrpSpPr/>
            <p:nvPr/>
          </p:nvGrpSpPr>
          <p:grpSpPr>
            <a:xfrm>
              <a:off x="493914" y="2855626"/>
              <a:ext cx="99935" cy="98199"/>
              <a:chOff x="5397687" y="2595834"/>
              <a:chExt cx="157527" cy="154767"/>
            </a:xfrm>
          </p:grpSpPr>
          <p:sp>
            <p:nvSpPr>
              <p:cNvPr id="138" name="Google Shape;138;p15"/>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5"/>
            <p:cNvGrpSpPr/>
            <p:nvPr/>
          </p:nvGrpSpPr>
          <p:grpSpPr>
            <a:xfrm rot="-1473678">
              <a:off x="428845" y="2972113"/>
              <a:ext cx="99935" cy="98205"/>
              <a:chOff x="5397687" y="2595834"/>
              <a:chExt cx="157527" cy="154767"/>
            </a:xfrm>
          </p:grpSpPr>
          <p:sp>
            <p:nvSpPr>
              <p:cNvPr id="141" name="Google Shape;141;p15"/>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17"/>
        <p:cNvGrpSpPr/>
        <p:nvPr/>
      </p:nvGrpSpPr>
      <p:grpSpPr>
        <a:xfrm>
          <a:off x="0" y="0"/>
          <a:ext cx="0" cy="0"/>
          <a:chOff x="0" y="0"/>
          <a:chExt cx="0" cy="0"/>
        </a:xfrm>
      </p:grpSpPr>
      <p:sp>
        <p:nvSpPr>
          <p:cNvPr id="218" name="Google Shape;218;p25"/>
          <p:cNvSpPr/>
          <p:nvPr/>
        </p:nvSpPr>
        <p:spPr>
          <a:xfrm rot="-226399">
            <a:off x="1179563" y="4667862"/>
            <a:ext cx="5090583" cy="3573778"/>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6647681">
            <a:off x="7543791" y="-324493"/>
            <a:ext cx="2430395" cy="1718986"/>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txBox="1">
            <a:spLocks noGrp="1"/>
          </p:cNvSpPr>
          <p:nvPr>
            <p:ph type="subTitle" idx="1"/>
          </p:nvPr>
        </p:nvSpPr>
        <p:spPr>
          <a:xfrm>
            <a:off x="720000" y="1287975"/>
            <a:ext cx="7704000" cy="12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1" name="Google Shape;22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27"/>
        <p:cNvGrpSpPr/>
        <p:nvPr/>
      </p:nvGrpSpPr>
      <p:grpSpPr>
        <a:xfrm>
          <a:off x="0" y="0"/>
          <a:ext cx="0" cy="0"/>
          <a:chOff x="0" y="0"/>
          <a:chExt cx="0" cy="0"/>
        </a:xfrm>
      </p:grpSpPr>
      <p:sp>
        <p:nvSpPr>
          <p:cNvPr id="228" name="Google Shape;228;p27"/>
          <p:cNvSpPr/>
          <p:nvPr/>
        </p:nvSpPr>
        <p:spPr>
          <a:xfrm rot="8779539">
            <a:off x="-1036084" y="-794496"/>
            <a:ext cx="3609455" cy="2533971"/>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rot="-9800294">
            <a:off x="7315251" y="-154302"/>
            <a:ext cx="3609496" cy="2534000"/>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275473" y="4560680"/>
            <a:ext cx="3609443" cy="2533963"/>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txBox="1">
            <a:spLocks noGrp="1"/>
          </p:cNvSpPr>
          <p:nvPr>
            <p:ph type="subTitle" idx="1"/>
          </p:nvPr>
        </p:nvSpPr>
        <p:spPr>
          <a:xfrm>
            <a:off x="2872793" y="1605163"/>
            <a:ext cx="2001300" cy="49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32" name="Google Shape;232;p27"/>
          <p:cNvSpPr txBox="1">
            <a:spLocks noGrp="1"/>
          </p:cNvSpPr>
          <p:nvPr>
            <p:ph type="subTitle" idx="2"/>
          </p:nvPr>
        </p:nvSpPr>
        <p:spPr>
          <a:xfrm>
            <a:off x="4263925" y="3062563"/>
            <a:ext cx="2001300" cy="495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4"/>
              </a:buClr>
              <a:buSzPts val="2000"/>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33" name="Google Shape;233;p27"/>
          <p:cNvSpPr txBox="1">
            <a:spLocks noGrp="1"/>
          </p:cNvSpPr>
          <p:nvPr>
            <p:ph type="subTitle" idx="3"/>
          </p:nvPr>
        </p:nvSpPr>
        <p:spPr>
          <a:xfrm>
            <a:off x="2872793" y="2000788"/>
            <a:ext cx="3825900" cy="83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7"/>
          <p:cNvSpPr txBox="1">
            <a:spLocks noGrp="1"/>
          </p:cNvSpPr>
          <p:nvPr>
            <p:ph type="subTitle" idx="4"/>
          </p:nvPr>
        </p:nvSpPr>
        <p:spPr>
          <a:xfrm>
            <a:off x="2439450" y="3458188"/>
            <a:ext cx="3825900" cy="83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1pPr>
            <a:lvl2pPr lvl="1"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2pPr>
            <a:lvl3pPr lvl="2"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3pPr>
            <a:lvl4pPr lvl="3"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4pPr>
            <a:lvl5pPr lvl="4"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5pPr>
            <a:lvl6pPr lvl="5"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6pPr>
            <a:lvl7pPr lvl="6"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7pPr>
            <a:lvl8pPr lvl="7"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8pPr>
            <a:lvl9pPr lvl="8"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1pPr>
            <a:lvl2pPr marL="914400" lvl="1"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2pPr>
            <a:lvl3pPr marL="1371600" lvl="2"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3pPr>
            <a:lvl4pPr marL="1828800" lvl="3"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4pPr>
            <a:lvl5pPr marL="2286000" lvl="4"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5pPr>
            <a:lvl6pPr marL="2743200" lvl="5"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6pPr>
            <a:lvl7pPr marL="3200400" lvl="6"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7pPr>
            <a:lvl8pPr marL="3657600" lvl="7"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8pPr>
            <a:lvl9pPr marL="4114800" lvl="8" indent="-317500">
              <a:lnSpc>
                <a:spcPct val="100000"/>
              </a:lnSpc>
              <a:spcBef>
                <a:spcPts val="1600"/>
              </a:spcBef>
              <a:spcAft>
                <a:spcPts val="1600"/>
              </a:spcAft>
              <a:buClr>
                <a:schemeClr val="dk1"/>
              </a:buClr>
              <a:buSzPts val="1400"/>
              <a:buFont typeface="Raleway Medium"/>
              <a:buChar char="■"/>
              <a:defRPr>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61" r:id="rId7"/>
    <p:sldLayoutId id="2147483671" r:id="rId8"/>
    <p:sldLayoutId id="2147483673" r:id="rId9"/>
    <p:sldLayoutId id="2147483674" r:id="rId10"/>
    <p:sldLayoutId id="2147483675" r:id="rId11"/>
    <p:sldLayoutId id="2147483681" r:id="rId12"/>
    <p:sldLayoutId id="2147483682" r:id="rId13"/>
    <p:sldLayoutId id="2147483688" r:id="rId14"/>
    <p:sldLayoutId id="214748368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12" Type="http://schemas.openxmlformats.org/officeDocument/2006/relationships/image" Target="../media/image4.png"/><Relationship Id="rId2" Type="http://schemas.openxmlformats.org/officeDocument/2006/relationships/diagramData" Target="../diagrams/data22.xml"/><Relationship Id="rId1" Type="http://schemas.openxmlformats.org/officeDocument/2006/relationships/slideLayout" Target="../slideLayouts/slideLayout1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8.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2" Type="http://schemas.openxmlformats.org/officeDocument/2006/relationships/image" Target="../media/image7.jpg"/><Relationship Id="rId1" Type="http://schemas.openxmlformats.org/officeDocument/2006/relationships/slideLayout" Target="../slideLayouts/slideLayout10.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30.xml"/><Relationship Id="rId13" Type="http://schemas.openxmlformats.org/officeDocument/2006/relationships/image" Target="../media/image9.png"/><Relationship Id="rId3" Type="http://schemas.openxmlformats.org/officeDocument/2006/relationships/diagramLayout" Target="../diagrams/layout29.xml"/><Relationship Id="rId7" Type="http://schemas.openxmlformats.org/officeDocument/2006/relationships/diagramData" Target="../diagrams/data30.xml"/><Relationship Id="rId12" Type="http://schemas.openxmlformats.org/officeDocument/2006/relationships/image" Target="../media/image8.png"/><Relationship Id="rId2" Type="http://schemas.openxmlformats.org/officeDocument/2006/relationships/diagramData" Target="../diagrams/data29.xml"/><Relationship Id="rId1" Type="http://schemas.openxmlformats.org/officeDocument/2006/relationships/slideLayout" Target="../slideLayouts/slideLayout3.xml"/><Relationship Id="rId6" Type="http://schemas.microsoft.com/office/2007/relationships/diagramDrawing" Target="../diagrams/drawing29.xml"/><Relationship Id="rId11" Type="http://schemas.microsoft.com/office/2007/relationships/diagramDrawing" Target="../diagrams/drawing30.xml"/><Relationship Id="rId5" Type="http://schemas.openxmlformats.org/officeDocument/2006/relationships/diagramColors" Target="../diagrams/colors29.xml"/><Relationship Id="rId15" Type="http://schemas.openxmlformats.org/officeDocument/2006/relationships/image" Target="../media/image11.jpg"/><Relationship Id="rId10" Type="http://schemas.openxmlformats.org/officeDocument/2006/relationships/diagramColors" Target="../diagrams/colors30.xml"/><Relationship Id="rId4" Type="http://schemas.openxmlformats.org/officeDocument/2006/relationships/diagramQuickStyle" Target="../diagrams/quickStyle29.xml"/><Relationship Id="rId9" Type="http://schemas.openxmlformats.org/officeDocument/2006/relationships/diagramQuickStyle" Target="../diagrams/quickStyle30.xml"/><Relationship Id="rId1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12.jpg"/><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33.xml"/><Relationship Id="rId13" Type="http://schemas.openxmlformats.org/officeDocument/2006/relationships/diagramLayout" Target="../diagrams/layout34.xml"/><Relationship Id="rId18" Type="http://schemas.openxmlformats.org/officeDocument/2006/relationships/diagramData" Target="../diagrams/data35.xml"/><Relationship Id="rId3" Type="http://schemas.openxmlformats.org/officeDocument/2006/relationships/diagramLayout" Target="../diagrams/layout32.xml"/><Relationship Id="rId21" Type="http://schemas.openxmlformats.org/officeDocument/2006/relationships/diagramColors" Target="../diagrams/colors35.xml"/><Relationship Id="rId7" Type="http://schemas.openxmlformats.org/officeDocument/2006/relationships/diagramData" Target="../diagrams/data33.xml"/><Relationship Id="rId12" Type="http://schemas.openxmlformats.org/officeDocument/2006/relationships/diagramData" Target="../diagrams/data34.xml"/><Relationship Id="rId17" Type="http://schemas.openxmlformats.org/officeDocument/2006/relationships/image" Target="../media/image13.jpg"/><Relationship Id="rId2" Type="http://schemas.openxmlformats.org/officeDocument/2006/relationships/diagramData" Target="../diagrams/data32.xml"/><Relationship Id="rId16" Type="http://schemas.microsoft.com/office/2007/relationships/diagramDrawing" Target="../diagrams/drawing34.xml"/><Relationship Id="rId20" Type="http://schemas.openxmlformats.org/officeDocument/2006/relationships/diagramQuickStyle" Target="../diagrams/quickStyle35.xml"/><Relationship Id="rId1" Type="http://schemas.openxmlformats.org/officeDocument/2006/relationships/slideLayout" Target="../slideLayouts/slideLayout10.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5" Type="http://schemas.openxmlformats.org/officeDocument/2006/relationships/diagramColors" Target="../diagrams/colors34.xml"/><Relationship Id="rId10" Type="http://schemas.openxmlformats.org/officeDocument/2006/relationships/diagramColors" Target="../diagrams/colors33.xml"/><Relationship Id="rId19" Type="http://schemas.openxmlformats.org/officeDocument/2006/relationships/diagramLayout" Target="../diagrams/layout35.xml"/><Relationship Id="rId4" Type="http://schemas.openxmlformats.org/officeDocument/2006/relationships/diagramQuickStyle" Target="../diagrams/quickStyle32.xml"/><Relationship Id="rId9" Type="http://schemas.openxmlformats.org/officeDocument/2006/relationships/diagramQuickStyle" Target="../diagrams/quickStyle33.xml"/><Relationship Id="rId14" Type="http://schemas.openxmlformats.org/officeDocument/2006/relationships/diagramQuickStyle" Target="../diagrams/quickStyle34.xml"/><Relationship Id="rId22" Type="http://schemas.microsoft.com/office/2007/relationships/diagramDrawing" Target="../diagrams/drawing35.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15.jpg"/><Relationship Id="rId2" Type="http://schemas.openxmlformats.org/officeDocument/2006/relationships/diagramData" Target="../diagrams/data36.xml"/><Relationship Id="rId1"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38.xml"/><Relationship Id="rId13" Type="http://schemas.openxmlformats.org/officeDocument/2006/relationships/diagramData" Target="../diagrams/data39.xml"/><Relationship Id="rId18" Type="http://schemas.openxmlformats.org/officeDocument/2006/relationships/image" Target="../media/image17.jpg"/><Relationship Id="rId3" Type="http://schemas.openxmlformats.org/officeDocument/2006/relationships/diagramData" Target="../diagrams/data37.xml"/><Relationship Id="rId7" Type="http://schemas.microsoft.com/office/2007/relationships/diagramDrawing" Target="../diagrams/drawing37.xml"/><Relationship Id="rId12" Type="http://schemas.microsoft.com/office/2007/relationships/diagramDrawing" Target="../diagrams/drawing38.xml"/><Relationship Id="rId17" Type="http://schemas.microsoft.com/office/2007/relationships/diagramDrawing" Target="../diagrams/drawing39.xml"/><Relationship Id="rId2" Type="http://schemas.openxmlformats.org/officeDocument/2006/relationships/notesSlide" Target="../notesSlides/notesSlide9.xml"/><Relationship Id="rId16" Type="http://schemas.openxmlformats.org/officeDocument/2006/relationships/diagramColors" Target="../diagrams/colors39.xml"/><Relationship Id="rId1" Type="http://schemas.openxmlformats.org/officeDocument/2006/relationships/slideLayout" Target="../slideLayouts/slideLayout10.xml"/><Relationship Id="rId6" Type="http://schemas.openxmlformats.org/officeDocument/2006/relationships/diagramColors" Target="../diagrams/colors37.xml"/><Relationship Id="rId11" Type="http://schemas.openxmlformats.org/officeDocument/2006/relationships/diagramColors" Target="../diagrams/colors38.xml"/><Relationship Id="rId5" Type="http://schemas.openxmlformats.org/officeDocument/2006/relationships/diagramQuickStyle" Target="../diagrams/quickStyle37.xml"/><Relationship Id="rId15" Type="http://schemas.openxmlformats.org/officeDocument/2006/relationships/diagramQuickStyle" Target="../diagrams/quickStyle39.xml"/><Relationship Id="rId10" Type="http://schemas.openxmlformats.org/officeDocument/2006/relationships/diagramQuickStyle" Target="../diagrams/quickStyle38.xml"/><Relationship Id="rId4" Type="http://schemas.openxmlformats.org/officeDocument/2006/relationships/diagramLayout" Target="../diagrams/layout37.xml"/><Relationship Id="rId9" Type="http://schemas.openxmlformats.org/officeDocument/2006/relationships/diagramLayout" Target="../diagrams/layout38.xml"/><Relationship Id="rId14" Type="http://schemas.openxmlformats.org/officeDocument/2006/relationships/diagramLayout" Target="../diagrams/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41.xml"/><Relationship Id="rId13" Type="http://schemas.openxmlformats.org/officeDocument/2006/relationships/diagramData" Target="../diagrams/data42.xml"/><Relationship Id="rId3" Type="http://schemas.openxmlformats.org/officeDocument/2006/relationships/diagramLayout" Target="../diagrams/layout40.xml"/><Relationship Id="rId7" Type="http://schemas.openxmlformats.org/officeDocument/2006/relationships/image" Target="../media/image19.jpg"/><Relationship Id="rId12" Type="http://schemas.microsoft.com/office/2007/relationships/diagramDrawing" Target="../diagrams/drawing41.xml"/><Relationship Id="rId17" Type="http://schemas.microsoft.com/office/2007/relationships/diagramDrawing" Target="../diagrams/drawing42.xml"/><Relationship Id="rId2" Type="http://schemas.openxmlformats.org/officeDocument/2006/relationships/diagramData" Target="../diagrams/data40.xml"/><Relationship Id="rId16" Type="http://schemas.openxmlformats.org/officeDocument/2006/relationships/diagramColors" Target="../diagrams/colors42.xml"/><Relationship Id="rId1" Type="http://schemas.openxmlformats.org/officeDocument/2006/relationships/slideLayout" Target="../slideLayouts/slideLayout10.xml"/><Relationship Id="rId6" Type="http://schemas.microsoft.com/office/2007/relationships/diagramDrawing" Target="../diagrams/drawing40.xml"/><Relationship Id="rId11" Type="http://schemas.openxmlformats.org/officeDocument/2006/relationships/diagramColors" Target="../diagrams/colors41.xml"/><Relationship Id="rId5" Type="http://schemas.openxmlformats.org/officeDocument/2006/relationships/diagramColors" Target="../diagrams/colors40.xml"/><Relationship Id="rId15" Type="http://schemas.openxmlformats.org/officeDocument/2006/relationships/diagramQuickStyle" Target="../diagrams/quickStyle42.xml"/><Relationship Id="rId10" Type="http://schemas.openxmlformats.org/officeDocument/2006/relationships/diagramQuickStyle" Target="../diagrams/quickStyle41.xml"/><Relationship Id="rId4" Type="http://schemas.openxmlformats.org/officeDocument/2006/relationships/diagramQuickStyle" Target="../diagrams/quickStyle40.xml"/><Relationship Id="rId9" Type="http://schemas.openxmlformats.org/officeDocument/2006/relationships/diagramLayout" Target="../diagrams/layout41.xml"/><Relationship Id="rId14" Type="http://schemas.openxmlformats.org/officeDocument/2006/relationships/diagramLayout" Target="../diagrams/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45.xml"/><Relationship Id="rId13" Type="http://schemas.openxmlformats.org/officeDocument/2006/relationships/diagramData" Target="../diagrams/data46.xml"/><Relationship Id="rId18" Type="http://schemas.openxmlformats.org/officeDocument/2006/relationships/diagramData" Target="../diagrams/data47.xml"/><Relationship Id="rId3" Type="http://schemas.openxmlformats.org/officeDocument/2006/relationships/diagramData" Target="../diagrams/data44.xml"/><Relationship Id="rId21" Type="http://schemas.openxmlformats.org/officeDocument/2006/relationships/diagramColors" Target="../diagrams/colors47.xml"/><Relationship Id="rId7" Type="http://schemas.microsoft.com/office/2007/relationships/diagramDrawing" Target="../diagrams/drawing44.xml"/><Relationship Id="rId12" Type="http://schemas.microsoft.com/office/2007/relationships/diagramDrawing" Target="../diagrams/drawing45.xml"/><Relationship Id="rId17" Type="http://schemas.microsoft.com/office/2007/relationships/diagramDrawing" Target="../diagrams/drawing46.xml"/><Relationship Id="rId2" Type="http://schemas.openxmlformats.org/officeDocument/2006/relationships/notesSlide" Target="../notesSlides/notesSlide11.xml"/><Relationship Id="rId16" Type="http://schemas.openxmlformats.org/officeDocument/2006/relationships/diagramColors" Target="../diagrams/colors46.xml"/><Relationship Id="rId20" Type="http://schemas.openxmlformats.org/officeDocument/2006/relationships/diagramQuickStyle" Target="../diagrams/quickStyle47.xml"/><Relationship Id="rId1" Type="http://schemas.openxmlformats.org/officeDocument/2006/relationships/slideLayout" Target="../slideLayouts/slideLayout10.xml"/><Relationship Id="rId6" Type="http://schemas.openxmlformats.org/officeDocument/2006/relationships/diagramColors" Target="../diagrams/colors44.xml"/><Relationship Id="rId11" Type="http://schemas.openxmlformats.org/officeDocument/2006/relationships/diagramColors" Target="../diagrams/colors45.xml"/><Relationship Id="rId5" Type="http://schemas.openxmlformats.org/officeDocument/2006/relationships/diagramQuickStyle" Target="../diagrams/quickStyle44.xml"/><Relationship Id="rId15" Type="http://schemas.openxmlformats.org/officeDocument/2006/relationships/diagramQuickStyle" Target="../diagrams/quickStyle46.xml"/><Relationship Id="rId10" Type="http://schemas.openxmlformats.org/officeDocument/2006/relationships/diagramQuickStyle" Target="../diagrams/quickStyle45.xml"/><Relationship Id="rId19" Type="http://schemas.openxmlformats.org/officeDocument/2006/relationships/diagramLayout" Target="../diagrams/layout47.xml"/><Relationship Id="rId4" Type="http://schemas.openxmlformats.org/officeDocument/2006/relationships/diagramLayout" Target="../diagrams/layout44.xml"/><Relationship Id="rId9" Type="http://schemas.openxmlformats.org/officeDocument/2006/relationships/diagramLayout" Target="../diagrams/layout45.xml"/><Relationship Id="rId14" Type="http://schemas.openxmlformats.org/officeDocument/2006/relationships/diagramLayout" Target="../diagrams/layout46.xml"/><Relationship Id="rId22" Type="http://schemas.microsoft.com/office/2007/relationships/diagramDrawing" Target="../diagrams/drawing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9.xml"/><Relationship Id="rId13" Type="http://schemas.openxmlformats.org/officeDocument/2006/relationships/diagramData" Target="../diagrams/data50.xml"/><Relationship Id="rId3" Type="http://schemas.openxmlformats.org/officeDocument/2006/relationships/diagramData" Target="../diagrams/data48.xml"/><Relationship Id="rId7" Type="http://schemas.microsoft.com/office/2007/relationships/diagramDrawing" Target="../diagrams/drawing48.xml"/><Relationship Id="rId12" Type="http://schemas.microsoft.com/office/2007/relationships/diagramDrawing" Target="../diagrams/drawing49.xml"/><Relationship Id="rId17" Type="http://schemas.microsoft.com/office/2007/relationships/diagramDrawing" Target="../diagrams/drawing50.xml"/><Relationship Id="rId2" Type="http://schemas.openxmlformats.org/officeDocument/2006/relationships/image" Target="../media/image26.png"/><Relationship Id="rId16" Type="http://schemas.openxmlformats.org/officeDocument/2006/relationships/diagramColors" Target="../diagrams/colors50.xml"/><Relationship Id="rId1" Type="http://schemas.openxmlformats.org/officeDocument/2006/relationships/slideLayout" Target="../slideLayouts/slideLayout10.xml"/><Relationship Id="rId6" Type="http://schemas.openxmlformats.org/officeDocument/2006/relationships/diagramColors" Target="../diagrams/colors48.xml"/><Relationship Id="rId11" Type="http://schemas.openxmlformats.org/officeDocument/2006/relationships/diagramColors" Target="../diagrams/colors49.xml"/><Relationship Id="rId5" Type="http://schemas.openxmlformats.org/officeDocument/2006/relationships/diagramQuickStyle" Target="../diagrams/quickStyle48.xml"/><Relationship Id="rId15" Type="http://schemas.openxmlformats.org/officeDocument/2006/relationships/diagramQuickStyle" Target="../diagrams/quickStyle50.xml"/><Relationship Id="rId10" Type="http://schemas.openxmlformats.org/officeDocument/2006/relationships/diagramQuickStyle" Target="../diagrams/quickStyle49.xml"/><Relationship Id="rId4" Type="http://schemas.openxmlformats.org/officeDocument/2006/relationships/diagramLayout" Target="../diagrams/layout48.xml"/><Relationship Id="rId9" Type="http://schemas.openxmlformats.org/officeDocument/2006/relationships/diagramLayout" Target="../diagrams/layout49.xml"/><Relationship Id="rId14" Type="http://schemas.openxmlformats.org/officeDocument/2006/relationships/diagramLayout" Target="../diagrams/layout5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3.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2.xml"/><Relationship Id="rId7" Type="http://schemas.openxmlformats.org/officeDocument/2006/relationships/image" Target="../media/image27.png"/><Relationship Id="rId2" Type="http://schemas.openxmlformats.org/officeDocument/2006/relationships/diagramData" Target="../diagrams/data52.xml"/><Relationship Id="rId1" Type="http://schemas.openxmlformats.org/officeDocument/2006/relationships/slideLayout" Target="../slideLayouts/slideLayout3.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2.xml"/><Relationship Id="rId5" Type="http://schemas.openxmlformats.org/officeDocument/2006/relationships/image" Target="../media/image41.jp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3.jpg"/><Relationship Id="rId7" Type="http://schemas.openxmlformats.org/officeDocument/2006/relationships/image" Target="../media/image46.jpg"/><Relationship Id="rId2" Type="http://schemas.openxmlformats.org/officeDocument/2006/relationships/image" Target="../media/image42.jp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39.jpg"/><Relationship Id="rId10" Type="http://schemas.openxmlformats.org/officeDocument/2006/relationships/image" Target="../media/image49.png"/><Relationship Id="rId4" Type="http://schemas.openxmlformats.org/officeDocument/2006/relationships/image" Target="../media/image44.jpg"/><Relationship Id="rId9" Type="http://schemas.openxmlformats.org/officeDocument/2006/relationships/image" Target="../media/image48.jpg"/></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5.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11.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s>
</file>

<file path=ppt/slides/_rels/slide7.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18" Type="http://schemas.microsoft.com/office/2007/relationships/diagramDrawing" Target="../diagrams/drawing14.xml"/><Relationship Id="rId3" Type="http://schemas.openxmlformats.org/officeDocument/2006/relationships/image" Target="../media/image2.png"/><Relationship Id="rId21" Type="http://schemas.openxmlformats.org/officeDocument/2006/relationships/diagramQuickStyle" Target="../diagrams/quickStyle15.xml"/><Relationship Id="rId7" Type="http://schemas.openxmlformats.org/officeDocument/2006/relationships/diagramColors" Target="../diagrams/colors12.xml"/><Relationship Id="rId12" Type="http://schemas.openxmlformats.org/officeDocument/2006/relationships/diagramColors" Target="../diagrams/colors13.xml"/><Relationship Id="rId17" Type="http://schemas.openxmlformats.org/officeDocument/2006/relationships/diagramColors" Target="../diagrams/colors14.xml"/><Relationship Id="rId2" Type="http://schemas.openxmlformats.org/officeDocument/2006/relationships/image" Target="../media/image1.png"/><Relationship Id="rId16" Type="http://schemas.openxmlformats.org/officeDocument/2006/relationships/diagramQuickStyle" Target="../diagrams/quickStyle14.xml"/><Relationship Id="rId20" Type="http://schemas.openxmlformats.org/officeDocument/2006/relationships/diagramLayout" Target="../diagrams/layout15.xml"/><Relationship Id="rId1" Type="http://schemas.openxmlformats.org/officeDocument/2006/relationships/slideLayout" Target="../slideLayouts/slideLayout11.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5" Type="http://schemas.openxmlformats.org/officeDocument/2006/relationships/diagramLayout" Target="../diagrams/layout14.xml"/><Relationship Id="rId23" Type="http://schemas.microsoft.com/office/2007/relationships/diagramDrawing" Target="../diagrams/drawing15.xml"/><Relationship Id="rId10" Type="http://schemas.openxmlformats.org/officeDocument/2006/relationships/diagramLayout" Target="../diagrams/layout13.xml"/><Relationship Id="rId19" Type="http://schemas.openxmlformats.org/officeDocument/2006/relationships/diagramData" Target="../diagrams/data15.xml"/><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diagramData" Target="../diagrams/data14.xml"/><Relationship Id="rId22" Type="http://schemas.openxmlformats.org/officeDocument/2006/relationships/diagramColors" Target="../diagrams/colors1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11.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3"/>
          <p:cNvSpPr/>
          <p:nvPr/>
        </p:nvSpPr>
        <p:spPr>
          <a:xfrm>
            <a:off x="3397950" y="3134562"/>
            <a:ext cx="2406000" cy="903000"/>
          </a:xfrm>
          <a:prstGeom prst="round2DiagRect">
            <a:avLst>
              <a:gd name="adj1" fmla="val 35944"/>
              <a:gd name="adj2" fmla="val 0"/>
            </a:avLst>
          </a:prstGeom>
          <a:solidFill>
            <a:srgbClr val="C7E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7" name="Google Shape;387;p43"/>
          <p:cNvSpPr txBox="1">
            <a:spLocks noGrp="1"/>
          </p:cNvSpPr>
          <p:nvPr>
            <p:ph type="subTitle" idx="1"/>
          </p:nvPr>
        </p:nvSpPr>
        <p:spPr>
          <a:xfrm>
            <a:off x="3542228" y="3195951"/>
            <a:ext cx="2099100" cy="811415"/>
          </a:xfrm>
          <a:prstGeom prst="rect">
            <a:avLst/>
          </a:prstGeom>
        </p:spPr>
        <p:txBody>
          <a:bodyPr spcFirstLastPara="1" wrap="square" lIns="91425" tIns="91425" rIns="91425" bIns="91425" anchor="t" anchorCtr="0">
            <a:noAutofit/>
          </a:bodyPr>
          <a:lstStyle/>
          <a:p>
            <a:pPr lvl="0"/>
            <a:r>
              <a:rPr lang="en-US" sz="1200" b="1" dirty="0">
                <a:solidFill>
                  <a:schemeClr val="tx1"/>
                </a:solidFill>
                <a:latin typeface="+mn-lt"/>
                <a:cs typeface="Times New Roman" panose="02020603050405020304" pitchFamily="18" charset="0"/>
              </a:rPr>
              <a:t>Ms. </a:t>
            </a:r>
            <a:r>
              <a:rPr lang="en-US" sz="1200" b="1" dirty="0" err="1" smtClean="0">
                <a:solidFill>
                  <a:schemeClr val="tx1"/>
                </a:solidFill>
                <a:latin typeface="+mn-lt"/>
                <a:cs typeface="Times New Roman" panose="02020603050405020304" pitchFamily="18" charset="0"/>
              </a:rPr>
              <a:t>Rabia</a:t>
            </a:r>
            <a:r>
              <a:rPr lang="en-US" sz="1200" b="1" dirty="0" smtClean="0">
                <a:solidFill>
                  <a:schemeClr val="tx1"/>
                </a:solidFill>
                <a:latin typeface="+mn-lt"/>
                <a:cs typeface="Times New Roman" panose="02020603050405020304" pitchFamily="18" charset="0"/>
              </a:rPr>
              <a:t> </a:t>
            </a:r>
            <a:r>
              <a:rPr lang="en-US" sz="1200" b="1" dirty="0" err="1" smtClean="0">
                <a:solidFill>
                  <a:schemeClr val="tx1"/>
                </a:solidFill>
                <a:latin typeface="+mn-lt"/>
                <a:cs typeface="Times New Roman" panose="02020603050405020304" pitchFamily="18" charset="0"/>
              </a:rPr>
              <a:t>Ijaz</a:t>
            </a:r>
            <a:endParaRPr lang="en-US" sz="1200" b="1" dirty="0">
              <a:solidFill>
                <a:schemeClr val="tx1"/>
              </a:solidFill>
              <a:latin typeface="+mn-lt"/>
              <a:cs typeface="Times New Roman" panose="02020603050405020304" pitchFamily="18" charset="0"/>
            </a:endParaRPr>
          </a:p>
          <a:p>
            <a:pPr lvl="0"/>
            <a:r>
              <a:rPr lang="en-US" sz="1200" b="1" dirty="0">
                <a:solidFill>
                  <a:schemeClr val="tx1"/>
                </a:solidFill>
                <a:latin typeface="+mn-lt"/>
                <a:cs typeface="Times New Roman" panose="02020603050405020304" pitchFamily="18" charset="0"/>
              </a:rPr>
              <a:t>Lecturer (Psychology)</a:t>
            </a:r>
            <a:endParaRPr lang="en-US" sz="1200" dirty="0">
              <a:solidFill>
                <a:schemeClr val="tx1"/>
              </a:solidFill>
              <a:latin typeface="+mn-lt"/>
              <a:cs typeface="Times New Roman" panose="02020603050405020304" pitchFamily="18" charset="0"/>
            </a:endParaRPr>
          </a:p>
          <a:p>
            <a:pPr lvl="0"/>
            <a:r>
              <a:rPr lang="en-US" sz="1200" b="1" dirty="0">
                <a:solidFill>
                  <a:schemeClr val="tx1"/>
                </a:solidFill>
                <a:latin typeface="+mn-lt"/>
                <a:cs typeface="Times New Roman" panose="02020603050405020304" pitchFamily="18" charset="0"/>
              </a:rPr>
              <a:t>Science and Humanities</a:t>
            </a:r>
            <a:endParaRPr lang="en-US" sz="1200" dirty="0">
              <a:solidFill>
                <a:schemeClr val="tx1"/>
              </a:solidFill>
              <a:latin typeface="+mn-lt"/>
              <a:cs typeface="Times New Roman" panose="02020603050405020304" pitchFamily="18" charset="0"/>
            </a:endParaRPr>
          </a:p>
          <a:p>
            <a:pPr marL="0" lvl="0" indent="0" rtl="0">
              <a:spcBef>
                <a:spcPts val="0"/>
              </a:spcBef>
              <a:spcAft>
                <a:spcPts val="0"/>
              </a:spcAft>
              <a:buNone/>
            </a:pPr>
            <a:endParaRPr sz="1200" b="1" dirty="0">
              <a:solidFill>
                <a:schemeClr val="tx1"/>
              </a:solidFill>
              <a:latin typeface="+mn-lt"/>
              <a:cs typeface="Times New Roman" panose="02020603050405020304" pitchFamily="18" charset="0"/>
            </a:endParaRPr>
          </a:p>
        </p:txBody>
      </p:sp>
      <p:grpSp>
        <p:nvGrpSpPr>
          <p:cNvPr id="388" name="Google Shape;388;p43"/>
          <p:cNvGrpSpPr/>
          <p:nvPr/>
        </p:nvGrpSpPr>
        <p:grpSpPr>
          <a:xfrm>
            <a:off x="6263829" y="2435866"/>
            <a:ext cx="2588320" cy="2734093"/>
            <a:chOff x="4354993" y="516525"/>
            <a:chExt cx="2521500" cy="2663510"/>
          </a:xfrm>
        </p:grpSpPr>
        <p:sp>
          <p:nvSpPr>
            <p:cNvPr id="389" name="Google Shape;389;p43"/>
            <p:cNvSpPr/>
            <p:nvPr/>
          </p:nvSpPr>
          <p:spPr>
            <a:xfrm>
              <a:off x="4354993" y="1073790"/>
              <a:ext cx="1685294" cy="2106236"/>
            </a:xfrm>
            <a:custGeom>
              <a:avLst/>
              <a:gdLst/>
              <a:ahLst/>
              <a:cxnLst/>
              <a:rect l="l" t="t" r="r" b="b"/>
              <a:pathLst>
                <a:path w="28670" h="35831" extrusionOk="0">
                  <a:moveTo>
                    <a:pt x="15090" y="1"/>
                  </a:moveTo>
                  <a:cubicBezTo>
                    <a:pt x="12355" y="1"/>
                    <a:pt x="8868" y="1051"/>
                    <a:pt x="6696" y="3392"/>
                  </a:cubicBezTo>
                  <a:cubicBezTo>
                    <a:pt x="3879" y="6426"/>
                    <a:pt x="3099" y="11020"/>
                    <a:pt x="3141" y="11713"/>
                  </a:cubicBezTo>
                  <a:cubicBezTo>
                    <a:pt x="3184" y="12407"/>
                    <a:pt x="4950" y="13974"/>
                    <a:pt x="4398" y="14876"/>
                  </a:cubicBezTo>
                  <a:cubicBezTo>
                    <a:pt x="3776" y="15894"/>
                    <a:pt x="1" y="18323"/>
                    <a:pt x="159" y="20077"/>
                  </a:cubicBezTo>
                  <a:cubicBezTo>
                    <a:pt x="317" y="21830"/>
                    <a:pt x="2188" y="22115"/>
                    <a:pt x="2492" y="22419"/>
                  </a:cubicBezTo>
                  <a:cubicBezTo>
                    <a:pt x="2795" y="22722"/>
                    <a:pt x="3488" y="30697"/>
                    <a:pt x="3922" y="31131"/>
                  </a:cubicBezTo>
                  <a:cubicBezTo>
                    <a:pt x="3998" y="31207"/>
                    <a:pt x="4163" y="31236"/>
                    <a:pt x="4389" y="31236"/>
                  </a:cubicBezTo>
                  <a:cubicBezTo>
                    <a:pt x="5136" y="31236"/>
                    <a:pt x="6553" y="30917"/>
                    <a:pt x="7662" y="30917"/>
                  </a:cubicBezTo>
                  <a:cubicBezTo>
                    <a:pt x="8125" y="30917"/>
                    <a:pt x="8534" y="30973"/>
                    <a:pt x="8818" y="31131"/>
                  </a:cubicBezTo>
                  <a:cubicBezTo>
                    <a:pt x="9487" y="31502"/>
                    <a:pt x="9702" y="34538"/>
                    <a:pt x="9766" y="35831"/>
                  </a:cubicBezTo>
                  <a:lnTo>
                    <a:pt x="23140" y="35831"/>
                  </a:lnTo>
                  <a:cubicBezTo>
                    <a:pt x="23153" y="34311"/>
                    <a:pt x="23166" y="30593"/>
                    <a:pt x="23444" y="28487"/>
                  </a:cubicBezTo>
                  <a:cubicBezTo>
                    <a:pt x="23921" y="24890"/>
                    <a:pt x="28409" y="17521"/>
                    <a:pt x="28539" y="16655"/>
                  </a:cubicBezTo>
                  <a:cubicBezTo>
                    <a:pt x="28670" y="15788"/>
                    <a:pt x="21995" y="11020"/>
                    <a:pt x="21562" y="10847"/>
                  </a:cubicBezTo>
                  <a:cubicBezTo>
                    <a:pt x="21128" y="10673"/>
                    <a:pt x="20001" y="1051"/>
                    <a:pt x="17270" y="271"/>
                  </a:cubicBezTo>
                  <a:cubicBezTo>
                    <a:pt x="16646" y="93"/>
                    <a:pt x="15901" y="1"/>
                    <a:pt x="15090" y="1"/>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4590596" y="1741686"/>
              <a:ext cx="1448342" cy="1438349"/>
            </a:xfrm>
            <a:custGeom>
              <a:avLst/>
              <a:gdLst/>
              <a:ahLst/>
              <a:cxnLst/>
              <a:rect l="l" t="t" r="r" b="b"/>
              <a:pathLst>
                <a:path w="24639" h="24469" extrusionOk="0">
                  <a:moveTo>
                    <a:pt x="18353" y="0"/>
                  </a:moveTo>
                  <a:cubicBezTo>
                    <a:pt x="16219" y="1181"/>
                    <a:pt x="14624" y="3151"/>
                    <a:pt x="14086" y="6115"/>
                  </a:cubicBezTo>
                  <a:cubicBezTo>
                    <a:pt x="12437" y="13888"/>
                    <a:pt x="7162" y="19100"/>
                    <a:pt x="0" y="19821"/>
                  </a:cubicBezTo>
                  <a:cubicBezTo>
                    <a:pt x="89" y="19858"/>
                    <a:pt x="220" y="19873"/>
                    <a:pt x="383" y="19873"/>
                  </a:cubicBezTo>
                  <a:cubicBezTo>
                    <a:pt x="1129" y="19873"/>
                    <a:pt x="2544" y="19554"/>
                    <a:pt x="3652" y="19554"/>
                  </a:cubicBezTo>
                  <a:cubicBezTo>
                    <a:pt x="4116" y="19554"/>
                    <a:pt x="4526" y="19610"/>
                    <a:pt x="4810" y="19769"/>
                  </a:cubicBezTo>
                  <a:cubicBezTo>
                    <a:pt x="5479" y="20140"/>
                    <a:pt x="5694" y="23176"/>
                    <a:pt x="5758" y="24469"/>
                  </a:cubicBezTo>
                  <a:lnTo>
                    <a:pt x="19132" y="24469"/>
                  </a:lnTo>
                  <a:cubicBezTo>
                    <a:pt x="19145" y="22949"/>
                    <a:pt x="19158" y="19231"/>
                    <a:pt x="19436" y="17125"/>
                  </a:cubicBezTo>
                  <a:cubicBezTo>
                    <a:pt x="19913" y="13528"/>
                    <a:pt x="24401" y="6159"/>
                    <a:pt x="24531" y="5293"/>
                  </a:cubicBezTo>
                  <a:cubicBezTo>
                    <a:pt x="24638" y="4586"/>
                    <a:pt x="20225" y="1289"/>
                    <a:pt x="18353" y="0"/>
                  </a:cubicBezTo>
                  <a:close/>
                </a:path>
              </a:pathLst>
            </a:custGeom>
            <a:solidFill>
              <a:srgbClr val="AB6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4522349" y="1653687"/>
              <a:ext cx="519814" cy="658717"/>
            </a:xfrm>
            <a:custGeom>
              <a:avLst/>
              <a:gdLst/>
              <a:ahLst/>
              <a:cxnLst/>
              <a:rect l="l" t="t" r="r" b="b"/>
              <a:pathLst>
                <a:path w="8843" h="11206" extrusionOk="0">
                  <a:moveTo>
                    <a:pt x="6550" y="3"/>
                  </a:moveTo>
                  <a:cubicBezTo>
                    <a:pt x="5331" y="6"/>
                    <a:pt x="2817" y="0"/>
                    <a:pt x="2626" y="1596"/>
                  </a:cubicBezTo>
                  <a:cubicBezTo>
                    <a:pt x="2554" y="2800"/>
                    <a:pt x="3610" y="3630"/>
                    <a:pt x="4037" y="4659"/>
                  </a:cubicBezTo>
                  <a:cubicBezTo>
                    <a:pt x="4289" y="5219"/>
                    <a:pt x="4147" y="5725"/>
                    <a:pt x="3756" y="6176"/>
                  </a:cubicBezTo>
                  <a:cubicBezTo>
                    <a:pt x="3537" y="6470"/>
                    <a:pt x="2952" y="7220"/>
                    <a:pt x="2718" y="7521"/>
                  </a:cubicBezTo>
                  <a:cubicBezTo>
                    <a:pt x="2020" y="8414"/>
                    <a:pt x="1311" y="9301"/>
                    <a:pt x="644" y="10219"/>
                  </a:cubicBezTo>
                  <a:cubicBezTo>
                    <a:pt x="422" y="10524"/>
                    <a:pt x="201" y="10832"/>
                    <a:pt x="9" y="11162"/>
                  </a:cubicBezTo>
                  <a:cubicBezTo>
                    <a:pt x="1" y="11176"/>
                    <a:pt x="5" y="11193"/>
                    <a:pt x="19" y="11201"/>
                  </a:cubicBezTo>
                  <a:cubicBezTo>
                    <a:pt x="24" y="11204"/>
                    <a:pt x="30" y="11206"/>
                    <a:pt x="35" y="11206"/>
                  </a:cubicBezTo>
                  <a:cubicBezTo>
                    <a:pt x="45" y="11206"/>
                    <a:pt x="54" y="11201"/>
                    <a:pt x="59" y="11191"/>
                  </a:cubicBezTo>
                  <a:cubicBezTo>
                    <a:pt x="454" y="10551"/>
                    <a:pt x="935" y="9961"/>
                    <a:pt x="1394" y="9364"/>
                  </a:cubicBezTo>
                  <a:cubicBezTo>
                    <a:pt x="2118" y="8434"/>
                    <a:pt x="3321" y="6947"/>
                    <a:pt x="4014" y="6013"/>
                  </a:cubicBezTo>
                  <a:cubicBezTo>
                    <a:pt x="4850" y="4827"/>
                    <a:pt x="3460" y="3689"/>
                    <a:pt x="2986" y="2666"/>
                  </a:cubicBezTo>
                  <a:cubicBezTo>
                    <a:pt x="1973" y="511"/>
                    <a:pt x="4261" y="91"/>
                    <a:pt x="6361" y="91"/>
                  </a:cubicBezTo>
                  <a:cubicBezTo>
                    <a:pt x="7332" y="91"/>
                    <a:pt x="8263" y="181"/>
                    <a:pt x="8808" y="230"/>
                  </a:cubicBezTo>
                  <a:cubicBezTo>
                    <a:pt x="8809" y="230"/>
                    <a:pt x="8810" y="230"/>
                    <a:pt x="8811" y="230"/>
                  </a:cubicBezTo>
                  <a:cubicBezTo>
                    <a:pt x="8826" y="230"/>
                    <a:pt x="8839" y="219"/>
                    <a:pt x="8841" y="205"/>
                  </a:cubicBezTo>
                  <a:cubicBezTo>
                    <a:pt x="8842" y="188"/>
                    <a:pt x="8831" y="174"/>
                    <a:pt x="8814" y="172"/>
                  </a:cubicBezTo>
                  <a:cubicBezTo>
                    <a:pt x="8063" y="84"/>
                    <a:pt x="7308" y="20"/>
                    <a:pt x="6550"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4602176" y="727204"/>
              <a:ext cx="1696816" cy="2105178"/>
            </a:xfrm>
            <a:custGeom>
              <a:avLst/>
              <a:gdLst/>
              <a:ahLst/>
              <a:cxnLst/>
              <a:rect l="l" t="t" r="r" b="b"/>
              <a:pathLst>
                <a:path w="28866" h="35813" extrusionOk="0">
                  <a:moveTo>
                    <a:pt x="11830" y="0"/>
                  </a:moveTo>
                  <a:cubicBezTo>
                    <a:pt x="10538" y="0"/>
                    <a:pt x="10266" y="962"/>
                    <a:pt x="10077" y="1063"/>
                  </a:cubicBezTo>
                  <a:cubicBezTo>
                    <a:pt x="10070" y="1067"/>
                    <a:pt x="10062" y="1069"/>
                    <a:pt x="10052" y="1069"/>
                  </a:cubicBezTo>
                  <a:cubicBezTo>
                    <a:pt x="9887" y="1069"/>
                    <a:pt x="9390" y="508"/>
                    <a:pt x="8719" y="508"/>
                  </a:cubicBezTo>
                  <a:cubicBezTo>
                    <a:pt x="8339" y="508"/>
                    <a:pt x="7902" y="688"/>
                    <a:pt x="7438" y="1253"/>
                  </a:cubicBezTo>
                  <a:cubicBezTo>
                    <a:pt x="7309" y="1156"/>
                    <a:pt x="7149" y="1099"/>
                    <a:pt x="6951" y="1099"/>
                  </a:cubicBezTo>
                  <a:cubicBezTo>
                    <a:pt x="6885" y="1099"/>
                    <a:pt x="6815" y="1105"/>
                    <a:pt x="6741" y="1118"/>
                  </a:cubicBezTo>
                  <a:cubicBezTo>
                    <a:pt x="5182" y="1392"/>
                    <a:pt x="5363" y="2416"/>
                    <a:pt x="5235" y="2566"/>
                  </a:cubicBezTo>
                  <a:cubicBezTo>
                    <a:pt x="5224" y="2578"/>
                    <a:pt x="5204" y="2584"/>
                    <a:pt x="5175" y="2584"/>
                  </a:cubicBezTo>
                  <a:cubicBezTo>
                    <a:pt x="5045" y="2584"/>
                    <a:pt x="4748" y="2480"/>
                    <a:pt x="4418" y="2480"/>
                  </a:cubicBezTo>
                  <a:cubicBezTo>
                    <a:pt x="3943" y="2480"/>
                    <a:pt x="3400" y="2694"/>
                    <a:pt x="3187" y="3735"/>
                  </a:cubicBezTo>
                  <a:cubicBezTo>
                    <a:pt x="3156" y="3886"/>
                    <a:pt x="3151" y="4026"/>
                    <a:pt x="3163" y="4157"/>
                  </a:cubicBezTo>
                  <a:cubicBezTo>
                    <a:pt x="3159" y="4157"/>
                    <a:pt x="3155" y="4157"/>
                    <a:pt x="3151" y="4157"/>
                  </a:cubicBezTo>
                  <a:cubicBezTo>
                    <a:pt x="2906" y="4157"/>
                    <a:pt x="2663" y="4263"/>
                    <a:pt x="2431" y="4524"/>
                  </a:cubicBezTo>
                  <a:cubicBezTo>
                    <a:pt x="1184" y="5929"/>
                    <a:pt x="2094" y="6840"/>
                    <a:pt x="2084" y="7085"/>
                  </a:cubicBezTo>
                  <a:cubicBezTo>
                    <a:pt x="2073" y="7330"/>
                    <a:pt x="1" y="7506"/>
                    <a:pt x="1033" y="9753"/>
                  </a:cubicBezTo>
                  <a:cubicBezTo>
                    <a:pt x="1215" y="10151"/>
                    <a:pt x="1454" y="10333"/>
                    <a:pt x="1730" y="10380"/>
                  </a:cubicBezTo>
                  <a:cubicBezTo>
                    <a:pt x="1815" y="10425"/>
                    <a:pt x="1942" y="10446"/>
                    <a:pt x="2104" y="10446"/>
                  </a:cubicBezTo>
                  <a:cubicBezTo>
                    <a:pt x="3922" y="10446"/>
                    <a:pt x="10205" y="7857"/>
                    <a:pt x="11743" y="7805"/>
                  </a:cubicBezTo>
                  <a:cubicBezTo>
                    <a:pt x="11752" y="7805"/>
                    <a:pt x="11762" y="7805"/>
                    <a:pt x="11771" y="7805"/>
                  </a:cubicBezTo>
                  <a:cubicBezTo>
                    <a:pt x="13420" y="7805"/>
                    <a:pt x="9005" y="12949"/>
                    <a:pt x="12107" y="20358"/>
                  </a:cubicBezTo>
                  <a:cubicBezTo>
                    <a:pt x="14977" y="27214"/>
                    <a:pt x="19090" y="35812"/>
                    <a:pt x="19090" y="35812"/>
                  </a:cubicBezTo>
                  <a:cubicBezTo>
                    <a:pt x="19709" y="35467"/>
                    <a:pt x="19916" y="35077"/>
                    <a:pt x="20131" y="34271"/>
                  </a:cubicBezTo>
                  <a:cubicBezTo>
                    <a:pt x="20347" y="34245"/>
                    <a:pt x="20561" y="34132"/>
                    <a:pt x="20761" y="33897"/>
                  </a:cubicBezTo>
                  <a:cubicBezTo>
                    <a:pt x="21979" y="32466"/>
                    <a:pt x="21050" y="31575"/>
                    <a:pt x="21055" y="31329"/>
                  </a:cubicBezTo>
                  <a:cubicBezTo>
                    <a:pt x="21061" y="31112"/>
                    <a:pt x="22670" y="30916"/>
                    <a:pt x="22309" y="29345"/>
                  </a:cubicBezTo>
                  <a:cubicBezTo>
                    <a:pt x="22536" y="29326"/>
                    <a:pt x="22759" y="29213"/>
                    <a:pt x="22968" y="28968"/>
                  </a:cubicBezTo>
                  <a:cubicBezTo>
                    <a:pt x="24186" y="27537"/>
                    <a:pt x="23257" y="26645"/>
                    <a:pt x="23262" y="26400"/>
                  </a:cubicBezTo>
                  <a:cubicBezTo>
                    <a:pt x="23268" y="26154"/>
                    <a:pt x="25336" y="25936"/>
                    <a:pt x="24259" y="23711"/>
                  </a:cubicBezTo>
                  <a:cubicBezTo>
                    <a:pt x="24211" y="23612"/>
                    <a:pt x="24158" y="23532"/>
                    <a:pt x="24104" y="23459"/>
                  </a:cubicBezTo>
                  <a:lnTo>
                    <a:pt x="24104" y="23459"/>
                  </a:lnTo>
                  <a:cubicBezTo>
                    <a:pt x="24216" y="23498"/>
                    <a:pt x="24328" y="23520"/>
                    <a:pt x="24440" y="23520"/>
                  </a:cubicBezTo>
                  <a:cubicBezTo>
                    <a:pt x="24691" y="23520"/>
                    <a:pt x="24937" y="23410"/>
                    <a:pt x="25168" y="23139"/>
                  </a:cubicBezTo>
                  <a:cubicBezTo>
                    <a:pt x="26386" y="21708"/>
                    <a:pt x="25457" y="20817"/>
                    <a:pt x="25462" y="20571"/>
                  </a:cubicBezTo>
                  <a:cubicBezTo>
                    <a:pt x="25467" y="20325"/>
                    <a:pt x="27537" y="20107"/>
                    <a:pt x="26458" y="17881"/>
                  </a:cubicBezTo>
                  <a:cubicBezTo>
                    <a:pt x="26372" y="17702"/>
                    <a:pt x="26273" y="17572"/>
                    <a:pt x="26166" y="17475"/>
                  </a:cubicBezTo>
                  <a:lnTo>
                    <a:pt x="26166" y="17475"/>
                  </a:lnTo>
                  <a:cubicBezTo>
                    <a:pt x="26206" y="17479"/>
                    <a:pt x="26245" y="17481"/>
                    <a:pt x="26284" y="17481"/>
                  </a:cubicBezTo>
                  <a:cubicBezTo>
                    <a:pt x="26598" y="17481"/>
                    <a:pt x="26882" y="17335"/>
                    <a:pt x="27098" y="16957"/>
                  </a:cubicBezTo>
                  <a:cubicBezTo>
                    <a:pt x="28031" y="15326"/>
                    <a:pt x="26953" y="14621"/>
                    <a:pt x="26913" y="14379"/>
                  </a:cubicBezTo>
                  <a:cubicBezTo>
                    <a:pt x="26873" y="14137"/>
                    <a:pt x="28866" y="13540"/>
                    <a:pt x="27395" y="11552"/>
                  </a:cubicBezTo>
                  <a:cubicBezTo>
                    <a:pt x="27293" y="11413"/>
                    <a:pt x="27189" y="11309"/>
                    <a:pt x="27083" y="11235"/>
                  </a:cubicBezTo>
                  <a:cubicBezTo>
                    <a:pt x="27198" y="11070"/>
                    <a:pt x="27259" y="10855"/>
                    <a:pt x="27241" y="10573"/>
                  </a:cubicBezTo>
                  <a:cubicBezTo>
                    <a:pt x="27125" y="8699"/>
                    <a:pt x="25838" y="8701"/>
                    <a:pt x="25671" y="8521"/>
                  </a:cubicBezTo>
                  <a:cubicBezTo>
                    <a:pt x="25505" y="8341"/>
                    <a:pt x="26842" y="6747"/>
                    <a:pt x="24522" y="5894"/>
                  </a:cubicBezTo>
                  <a:cubicBezTo>
                    <a:pt x="24433" y="5862"/>
                    <a:pt x="24351" y="5839"/>
                    <a:pt x="24272" y="5824"/>
                  </a:cubicBezTo>
                  <a:cubicBezTo>
                    <a:pt x="24367" y="5598"/>
                    <a:pt x="24363" y="5333"/>
                    <a:pt x="24213" y="5018"/>
                  </a:cubicBezTo>
                  <a:cubicBezTo>
                    <a:pt x="23645" y="3834"/>
                    <a:pt x="22891" y="3716"/>
                    <a:pt x="22413" y="3716"/>
                  </a:cubicBezTo>
                  <a:cubicBezTo>
                    <a:pt x="22293" y="3716"/>
                    <a:pt x="22191" y="3723"/>
                    <a:pt x="22113" y="3723"/>
                  </a:cubicBezTo>
                  <a:cubicBezTo>
                    <a:pt x="22057" y="3723"/>
                    <a:pt x="22014" y="3719"/>
                    <a:pt x="21986" y="3706"/>
                  </a:cubicBezTo>
                  <a:cubicBezTo>
                    <a:pt x="21769" y="3603"/>
                    <a:pt x="22381" y="1700"/>
                    <a:pt x="20077" y="1700"/>
                  </a:cubicBezTo>
                  <a:cubicBezTo>
                    <a:pt x="20030" y="1700"/>
                    <a:pt x="19983" y="1701"/>
                    <a:pt x="19934" y="1702"/>
                  </a:cubicBezTo>
                  <a:cubicBezTo>
                    <a:pt x="19762" y="1708"/>
                    <a:pt x="19617" y="1735"/>
                    <a:pt x="19496" y="1779"/>
                  </a:cubicBezTo>
                  <a:cubicBezTo>
                    <a:pt x="19426" y="1590"/>
                    <a:pt x="19283" y="1418"/>
                    <a:pt x="19041" y="1273"/>
                  </a:cubicBezTo>
                  <a:cubicBezTo>
                    <a:pt x="18539" y="970"/>
                    <a:pt x="18123" y="866"/>
                    <a:pt x="17781" y="866"/>
                  </a:cubicBezTo>
                  <a:cubicBezTo>
                    <a:pt x="17025" y="866"/>
                    <a:pt x="16628" y="1375"/>
                    <a:pt x="16460" y="1399"/>
                  </a:cubicBezTo>
                  <a:cubicBezTo>
                    <a:pt x="16458" y="1400"/>
                    <a:pt x="16456" y="1400"/>
                    <a:pt x="16454" y="1400"/>
                  </a:cubicBezTo>
                  <a:cubicBezTo>
                    <a:pt x="16273" y="1400"/>
                    <a:pt x="15923" y="340"/>
                    <a:pt x="14954" y="340"/>
                  </a:cubicBezTo>
                  <a:cubicBezTo>
                    <a:pt x="14605" y="340"/>
                    <a:pt x="14176" y="478"/>
                    <a:pt x="13645" y="852"/>
                  </a:cubicBezTo>
                  <a:cubicBezTo>
                    <a:pt x="13471" y="975"/>
                    <a:pt x="13355" y="1102"/>
                    <a:pt x="13277" y="1231"/>
                  </a:cubicBezTo>
                  <a:cubicBezTo>
                    <a:pt x="13314" y="668"/>
                    <a:pt x="13129" y="199"/>
                    <a:pt x="12461" y="67"/>
                  </a:cubicBezTo>
                  <a:cubicBezTo>
                    <a:pt x="12227" y="21"/>
                    <a:pt x="12018" y="0"/>
                    <a:pt x="11830"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5260784" y="1678082"/>
              <a:ext cx="394960" cy="565958"/>
            </a:xfrm>
            <a:custGeom>
              <a:avLst/>
              <a:gdLst/>
              <a:ahLst/>
              <a:cxnLst/>
              <a:rect l="l" t="t" r="r" b="b"/>
              <a:pathLst>
                <a:path w="6719" h="9628" extrusionOk="0">
                  <a:moveTo>
                    <a:pt x="3653" y="0"/>
                  </a:moveTo>
                  <a:cubicBezTo>
                    <a:pt x="1844" y="0"/>
                    <a:pt x="1107" y="4059"/>
                    <a:pt x="1107" y="4059"/>
                  </a:cubicBezTo>
                  <a:cubicBezTo>
                    <a:pt x="1" y="7962"/>
                    <a:pt x="743" y="9628"/>
                    <a:pt x="2395" y="9628"/>
                  </a:cubicBezTo>
                  <a:cubicBezTo>
                    <a:pt x="2869" y="9628"/>
                    <a:pt x="3418" y="9491"/>
                    <a:pt x="4021" y="9229"/>
                  </a:cubicBezTo>
                  <a:cubicBezTo>
                    <a:pt x="6719" y="8057"/>
                    <a:pt x="6504" y="1177"/>
                    <a:pt x="4255" y="143"/>
                  </a:cubicBezTo>
                  <a:cubicBezTo>
                    <a:pt x="4043" y="45"/>
                    <a:pt x="3842" y="0"/>
                    <a:pt x="3653" y="0"/>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6231590" y="1560869"/>
              <a:ext cx="644903" cy="640494"/>
            </a:xfrm>
            <a:custGeom>
              <a:avLst/>
              <a:gdLst/>
              <a:ahLst/>
              <a:cxnLst/>
              <a:rect l="l" t="t" r="r" b="b"/>
              <a:pathLst>
                <a:path w="10971" h="10896" extrusionOk="0">
                  <a:moveTo>
                    <a:pt x="7310" y="0"/>
                  </a:moveTo>
                  <a:cubicBezTo>
                    <a:pt x="7307" y="0"/>
                    <a:pt x="7304" y="0"/>
                    <a:pt x="7301" y="1"/>
                  </a:cubicBezTo>
                  <a:cubicBezTo>
                    <a:pt x="7221" y="16"/>
                    <a:pt x="6232" y="1395"/>
                    <a:pt x="5067" y="3074"/>
                  </a:cubicBezTo>
                  <a:cubicBezTo>
                    <a:pt x="3389" y="1944"/>
                    <a:pt x="1972" y="1023"/>
                    <a:pt x="1847" y="1023"/>
                  </a:cubicBezTo>
                  <a:cubicBezTo>
                    <a:pt x="1845" y="1023"/>
                    <a:pt x="1844" y="1023"/>
                    <a:pt x="1843" y="1023"/>
                  </a:cubicBezTo>
                  <a:cubicBezTo>
                    <a:pt x="1589" y="1071"/>
                    <a:pt x="0" y="3469"/>
                    <a:pt x="39" y="3672"/>
                  </a:cubicBezTo>
                  <a:cubicBezTo>
                    <a:pt x="53" y="3751"/>
                    <a:pt x="1456" y="4722"/>
                    <a:pt x="3155" y="5873"/>
                  </a:cubicBezTo>
                  <a:cubicBezTo>
                    <a:pt x="2013" y="7565"/>
                    <a:pt x="1087" y="8991"/>
                    <a:pt x="1106" y="9089"/>
                  </a:cubicBezTo>
                  <a:cubicBezTo>
                    <a:pt x="1153" y="9340"/>
                    <a:pt x="3495" y="10896"/>
                    <a:pt x="3746" y="10896"/>
                  </a:cubicBezTo>
                  <a:cubicBezTo>
                    <a:pt x="3749" y="10896"/>
                    <a:pt x="3752" y="10895"/>
                    <a:pt x="3755" y="10895"/>
                  </a:cubicBezTo>
                  <a:cubicBezTo>
                    <a:pt x="3833" y="10878"/>
                    <a:pt x="4811" y="9467"/>
                    <a:pt x="5966" y="7762"/>
                  </a:cubicBezTo>
                  <a:cubicBezTo>
                    <a:pt x="7693" y="8917"/>
                    <a:pt x="9127" y="9867"/>
                    <a:pt x="9127" y="9867"/>
                  </a:cubicBezTo>
                  <a:cubicBezTo>
                    <a:pt x="9431" y="9809"/>
                    <a:pt x="10970" y="7421"/>
                    <a:pt x="10933" y="7219"/>
                  </a:cubicBezTo>
                  <a:cubicBezTo>
                    <a:pt x="10918" y="7139"/>
                    <a:pt x="9528" y="6142"/>
                    <a:pt x="7841" y="4972"/>
                  </a:cubicBezTo>
                  <a:cubicBezTo>
                    <a:pt x="8998" y="3243"/>
                    <a:pt x="9949" y="1806"/>
                    <a:pt x="9949" y="1806"/>
                  </a:cubicBezTo>
                  <a:cubicBezTo>
                    <a:pt x="9893" y="1506"/>
                    <a:pt x="7564" y="0"/>
                    <a:pt x="7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5314747" y="865698"/>
              <a:ext cx="1184938" cy="1378920"/>
            </a:xfrm>
            <a:custGeom>
              <a:avLst/>
              <a:gdLst/>
              <a:ahLst/>
              <a:cxnLst/>
              <a:rect l="l" t="t" r="r" b="b"/>
              <a:pathLst>
                <a:path w="20158" h="23458" extrusionOk="0">
                  <a:moveTo>
                    <a:pt x="14732" y="0"/>
                  </a:moveTo>
                  <a:cubicBezTo>
                    <a:pt x="14085" y="0"/>
                    <a:pt x="0" y="20629"/>
                    <a:pt x="342" y="21220"/>
                  </a:cubicBezTo>
                  <a:cubicBezTo>
                    <a:pt x="657" y="21766"/>
                    <a:pt x="3875" y="23457"/>
                    <a:pt x="6436" y="23457"/>
                  </a:cubicBezTo>
                  <a:cubicBezTo>
                    <a:pt x="6660" y="23457"/>
                    <a:pt x="6879" y="23445"/>
                    <a:pt x="7090" y="23417"/>
                  </a:cubicBezTo>
                  <a:cubicBezTo>
                    <a:pt x="9492" y="23104"/>
                    <a:pt x="10089" y="22363"/>
                    <a:pt x="10613" y="22363"/>
                  </a:cubicBezTo>
                  <a:cubicBezTo>
                    <a:pt x="10663" y="22363"/>
                    <a:pt x="10713" y="22370"/>
                    <a:pt x="10763" y="22384"/>
                  </a:cubicBezTo>
                  <a:cubicBezTo>
                    <a:pt x="10888" y="22420"/>
                    <a:pt x="11093" y="22445"/>
                    <a:pt x="11350" y="22445"/>
                  </a:cubicBezTo>
                  <a:cubicBezTo>
                    <a:pt x="12268" y="22445"/>
                    <a:pt x="13842" y="22126"/>
                    <a:pt x="14738" y="20852"/>
                  </a:cubicBezTo>
                  <a:cubicBezTo>
                    <a:pt x="15885" y="19221"/>
                    <a:pt x="16316" y="17273"/>
                    <a:pt x="16689" y="16997"/>
                  </a:cubicBezTo>
                  <a:cubicBezTo>
                    <a:pt x="17062" y="16719"/>
                    <a:pt x="20157" y="15439"/>
                    <a:pt x="19913" y="12056"/>
                  </a:cubicBezTo>
                  <a:cubicBezTo>
                    <a:pt x="19667" y="8673"/>
                    <a:pt x="17827" y="7301"/>
                    <a:pt x="17909" y="7014"/>
                  </a:cubicBezTo>
                  <a:cubicBezTo>
                    <a:pt x="17991" y="6727"/>
                    <a:pt x="18750" y="1667"/>
                    <a:pt x="14741" y="2"/>
                  </a:cubicBezTo>
                  <a:cubicBezTo>
                    <a:pt x="14738" y="1"/>
                    <a:pt x="14735" y="0"/>
                    <a:pt x="14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p:nvPr/>
          </p:nvSpPr>
          <p:spPr>
            <a:xfrm>
              <a:off x="4845480" y="705337"/>
              <a:ext cx="1225791" cy="1337067"/>
            </a:xfrm>
            <a:custGeom>
              <a:avLst/>
              <a:gdLst/>
              <a:ahLst/>
              <a:cxnLst/>
              <a:rect l="l" t="t" r="r" b="b"/>
              <a:pathLst>
                <a:path w="20853" h="22746" extrusionOk="0">
                  <a:moveTo>
                    <a:pt x="16796" y="0"/>
                  </a:moveTo>
                  <a:cubicBezTo>
                    <a:pt x="14728" y="0"/>
                    <a:pt x="12929" y="1058"/>
                    <a:pt x="12780" y="1172"/>
                  </a:cubicBezTo>
                  <a:cubicBezTo>
                    <a:pt x="12763" y="1186"/>
                    <a:pt x="12737" y="1192"/>
                    <a:pt x="12701" y="1192"/>
                  </a:cubicBezTo>
                  <a:cubicBezTo>
                    <a:pt x="12400" y="1192"/>
                    <a:pt x="11446" y="757"/>
                    <a:pt x="9945" y="757"/>
                  </a:cubicBezTo>
                  <a:cubicBezTo>
                    <a:pt x="9209" y="757"/>
                    <a:pt x="8342" y="862"/>
                    <a:pt x="7356" y="1173"/>
                  </a:cubicBezTo>
                  <a:cubicBezTo>
                    <a:pt x="4121" y="2195"/>
                    <a:pt x="4075" y="5544"/>
                    <a:pt x="3955" y="5993"/>
                  </a:cubicBezTo>
                  <a:cubicBezTo>
                    <a:pt x="3834" y="6443"/>
                    <a:pt x="2185" y="7562"/>
                    <a:pt x="1092" y="9230"/>
                  </a:cubicBezTo>
                  <a:cubicBezTo>
                    <a:pt x="0" y="10897"/>
                    <a:pt x="771" y="13017"/>
                    <a:pt x="1137" y="13491"/>
                  </a:cubicBezTo>
                  <a:cubicBezTo>
                    <a:pt x="1503" y="13964"/>
                    <a:pt x="880" y="14713"/>
                    <a:pt x="1532" y="17284"/>
                  </a:cubicBezTo>
                  <a:cubicBezTo>
                    <a:pt x="2184" y="19857"/>
                    <a:pt x="5388" y="22645"/>
                    <a:pt x="6065" y="22745"/>
                  </a:cubicBezTo>
                  <a:cubicBezTo>
                    <a:pt x="6067" y="22745"/>
                    <a:pt x="6068" y="22745"/>
                    <a:pt x="6070" y="22745"/>
                  </a:cubicBezTo>
                  <a:cubicBezTo>
                    <a:pt x="6810" y="22745"/>
                    <a:pt x="20852" y="1925"/>
                    <a:pt x="20467" y="1529"/>
                  </a:cubicBezTo>
                  <a:cubicBezTo>
                    <a:pt x="19341" y="371"/>
                    <a:pt x="18021" y="0"/>
                    <a:pt x="16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5714591" y="2434505"/>
              <a:ext cx="391374" cy="388729"/>
            </a:xfrm>
            <a:custGeom>
              <a:avLst/>
              <a:gdLst/>
              <a:ahLst/>
              <a:cxnLst/>
              <a:rect l="l" t="t" r="r" b="b"/>
              <a:pathLst>
                <a:path w="6658" h="6613" extrusionOk="0">
                  <a:moveTo>
                    <a:pt x="4436" y="0"/>
                  </a:moveTo>
                  <a:cubicBezTo>
                    <a:pt x="4434" y="0"/>
                    <a:pt x="4433" y="0"/>
                    <a:pt x="4431" y="1"/>
                  </a:cubicBezTo>
                  <a:cubicBezTo>
                    <a:pt x="4382" y="9"/>
                    <a:pt x="3782" y="847"/>
                    <a:pt x="3074" y="1866"/>
                  </a:cubicBezTo>
                  <a:cubicBezTo>
                    <a:pt x="2056" y="1181"/>
                    <a:pt x="1197" y="621"/>
                    <a:pt x="1121" y="621"/>
                  </a:cubicBezTo>
                  <a:cubicBezTo>
                    <a:pt x="1121" y="621"/>
                    <a:pt x="1120" y="621"/>
                    <a:pt x="1119" y="621"/>
                  </a:cubicBezTo>
                  <a:cubicBezTo>
                    <a:pt x="965" y="650"/>
                    <a:pt x="0" y="2106"/>
                    <a:pt x="23" y="2229"/>
                  </a:cubicBezTo>
                  <a:cubicBezTo>
                    <a:pt x="32" y="2276"/>
                    <a:pt x="884" y="2866"/>
                    <a:pt x="1915" y="3564"/>
                  </a:cubicBezTo>
                  <a:cubicBezTo>
                    <a:pt x="1222" y="4591"/>
                    <a:pt x="660" y="5456"/>
                    <a:pt x="671" y="5516"/>
                  </a:cubicBezTo>
                  <a:cubicBezTo>
                    <a:pt x="701" y="5668"/>
                    <a:pt x="2121" y="6612"/>
                    <a:pt x="2273" y="6612"/>
                  </a:cubicBezTo>
                  <a:cubicBezTo>
                    <a:pt x="2275" y="6612"/>
                    <a:pt x="2277" y="6612"/>
                    <a:pt x="2278" y="6612"/>
                  </a:cubicBezTo>
                  <a:cubicBezTo>
                    <a:pt x="2327" y="6602"/>
                    <a:pt x="2920" y="5746"/>
                    <a:pt x="3620" y="4710"/>
                  </a:cubicBezTo>
                  <a:cubicBezTo>
                    <a:pt x="4670" y="5412"/>
                    <a:pt x="5539" y="5988"/>
                    <a:pt x="5539" y="5988"/>
                  </a:cubicBezTo>
                  <a:cubicBezTo>
                    <a:pt x="5723" y="5954"/>
                    <a:pt x="6658" y="4503"/>
                    <a:pt x="6635" y="4381"/>
                  </a:cubicBezTo>
                  <a:cubicBezTo>
                    <a:pt x="6625" y="4332"/>
                    <a:pt x="5783" y="3728"/>
                    <a:pt x="4759" y="3018"/>
                  </a:cubicBezTo>
                  <a:cubicBezTo>
                    <a:pt x="5461" y="1968"/>
                    <a:pt x="6039" y="1097"/>
                    <a:pt x="6039" y="1097"/>
                  </a:cubicBezTo>
                  <a:cubicBezTo>
                    <a:pt x="6004" y="914"/>
                    <a:pt x="4590" y="0"/>
                    <a:pt x="44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5516727" y="516525"/>
              <a:ext cx="196921" cy="195452"/>
            </a:xfrm>
            <a:custGeom>
              <a:avLst/>
              <a:gdLst/>
              <a:ahLst/>
              <a:cxnLst/>
              <a:rect l="l" t="t" r="r" b="b"/>
              <a:pathLst>
                <a:path w="3350" h="3325" extrusionOk="0">
                  <a:moveTo>
                    <a:pt x="2231" y="0"/>
                  </a:moveTo>
                  <a:cubicBezTo>
                    <a:pt x="2230" y="0"/>
                    <a:pt x="2229" y="0"/>
                    <a:pt x="2228" y="0"/>
                  </a:cubicBezTo>
                  <a:cubicBezTo>
                    <a:pt x="2206" y="5"/>
                    <a:pt x="1903" y="426"/>
                    <a:pt x="1547" y="939"/>
                  </a:cubicBezTo>
                  <a:cubicBezTo>
                    <a:pt x="1035" y="593"/>
                    <a:pt x="604" y="312"/>
                    <a:pt x="564" y="312"/>
                  </a:cubicBezTo>
                  <a:cubicBezTo>
                    <a:pt x="564" y="312"/>
                    <a:pt x="564" y="312"/>
                    <a:pt x="563" y="312"/>
                  </a:cubicBezTo>
                  <a:cubicBezTo>
                    <a:pt x="486" y="326"/>
                    <a:pt x="0" y="1059"/>
                    <a:pt x="12" y="1121"/>
                  </a:cubicBezTo>
                  <a:cubicBezTo>
                    <a:pt x="18" y="1144"/>
                    <a:pt x="445" y="1441"/>
                    <a:pt x="964" y="1791"/>
                  </a:cubicBezTo>
                  <a:cubicBezTo>
                    <a:pt x="616" y="2309"/>
                    <a:pt x="333" y="2743"/>
                    <a:pt x="339" y="2773"/>
                  </a:cubicBezTo>
                  <a:cubicBezTo>
                    <a:pt x="353" y="2849"/>
                    <a:pt x="1067" y="3325"/>
                    <a:pt x="1145" y="3325"/>
                  </a:cubicBezTo>
                  <a:cubicBezTo>
                    <a:pt x="1146" y="3325"/>
                    <a:pt x="1147" y="3324"/>
                    <a:pt x="1147" y="3324"/>
                  </a:cubicBezTo>
                  <a:cubicBezTo>
                    <a:pt x="1171" y="3320"/>
                    <a:pt x="1469" y="2889"/>
                    <a:pt x="1821" y="2369"/>
                  </a:cubicBezTo>
                  <a:cubicBezTo>
                    <a:pt x="2349" y="2721"/>
                    <a:pt x="2786" y="3011"/>
                    <a:pt x="2786" y="3011"/>
                  </a:cubicBezTo>
                  <a:cubicBezTo>
                    <a:pt x="2879" y="2993"/>
                    <a:pt x="3349" y="2264"/>
                    <a:pt x="3338" y="2203"/>
                  </a:cubicBezTo>
                  <a:cubicBezTo>
                    <a:pt x="3333" y="2178"/>
                    <a:pt x="2909" y="1874"/>
                    <a:pt x="2394" y="1518"/>
                  </a:cubicBezTo>
                  <a:cubicBezTo>
                    <a:pt x="2747" y="990"/>
                    <a:pt x="3037" y="550"/>
                    <a:pt x="3037" y="550"/>
                  </a:cubicBezTo>
                  <a:cubicBezTo>
                    <a:pt x="3020" y="460"/>
                    <a:pt x="2310" y="0"/>
                    <a:pt x="2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797043" y="516525"/>
              <a:ext cx="508763" cy="505236"/>
            </a:xfrm>
            <a:custGeom>
              <a:avLst/>
              <a:gdLst/>
              <a:ahLst/>
              <a:cxnLst/>
              <a:rect l="l" t="t" r="r" b="b"/>
              <a:pathLst>
                <a:path w="8655" h="8595" extrusionOk="0">
                  <a:moveTo>
                    <a:pt x="5767" y="1"/>
                  </a:moveTo>
                  <a:cubicBezTo>
                    <a:pt x="5764" y="1"/>
                    <a:pt x="5762" y="1"/>
                    <a:pt x="5760" y="1"/>
                  </a:cubicBezTo>
                  <a:cubicBezTo>
                    <a:pt x="5697" y="13"/>
                    <a:pt x="4917" y="1101"/>
                    <a:pt x="3997" y="2426"/>
                  </a:cubicBezTo>
                  <a:cubicBezTo>
                    <a:pt x="2673" y="1533"/>
                    <a:pt x="1556" y="807"/>
                    <a:pt x="1457" y="807"/>
                  </a:cubicBezTo>
                  <a:cubicBezTo>
                    <a:pt x="1456" y="807"/>
                    <a:pt x="1455" y="807"/>
                    <a:pt x="1455" y="807"/>
                  </a:cubicBezTo>
                  <a:cubicBezTo>
                    <a:pt x="1254" y="845"/>
                    <a:pt x="0" y="2737"/>
                    <a:pt x="31" y="2896"/>
                  </a:cubicBezTo>
                  <a:cubicBezTo>
                    <a:pt x="42" y="2959"/>
                    <a:pt x="1149" y="3726"/>
                    <a:pt x="2488" y="4632"/>
                  </a:cubicBezTo>
                  <a:cubicBezTo>
                    <a:pt x="1587" y="5967"/>
                    <a:pt x="857" y="7092"/>
                    <a:pt x="872" y="7170"/>
                  </a:cubicBezTo>
                  <a:cubicBezTo>
                    <a:pt x="910" y="7368"/>
                    <a:pt x="2755" y="8594"/>
                    <a:pt x="2955" y="8594"/>
                  </a:cubicBezTo>
                  <a:cubicBezTo>
                    <a:pt x="2958" y="8594"/>
                    <a:pt x="2960" y="8594"/>
                    <a:pt x="2962" y="8594"/>
                  </a:cubicBezTo>
                  <a:cubicBezTo>
                    <a:pt x="3025" y="8582"/>
                    <a:pt x="3796" y="7469"/>
                    <a:pt x="4706" y="6124"/>
                  </a:cubicBezTo>
                  <a:cubicBezTo>
                    <a:pt x="6070" y="7034"/>
                    <a:pt x="7202" y="7783"/>
                    <a:pt x="7202" y="7783"/>
                  </a:cubicBezTo>
                  <a:cubicBezTo>
                    <a:pt x="7440" y="7739"/>
                    <a:pt x="8655" y="5856"/>
                    <a:pt x="8625" y="5695"/>
                  </a:cubicBezTo>
                  <a:cubicBezTo>
                    <a:pt x="8614" y="5631"/>
                    <a:pt x="7518" y="4846"/>
                    <a:pt x="6186" y="3923"/>
                  </a:cubicBezTo>
                  <a:cubicBezTo>
                    <a:pt x="7099" y="2559"/>
                    <a:pt x="7850" y="1424"/>
                    <a:pt x="7850" y="1424"/>
                  </a:cubicBezTo>
                  <a:cubicBezTo>
                    <a:pt x="7806" y="1188"/>
                    <a:pt x="5968" y="1"/>
                    <a:pt x="5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3"/>
            <p:cNvGrpSpPr/>
            <p:nvPr/>
          </p:nvGrpSpPr>
          <p:grpSpPr>
            <a:xfrm>
              <a:off x="4924897" y="794276"/>
              <a:ext cx="1435837" cy="1370940"/>
              <a:chOff x="4924897" y="794276"/>
              <a:chExt cx="1435837" cy="1370940"/>
            </a:xfrm>
          </p:grpSpPr>
          <p:sp>
            <p:nvSpPr>
              <p:cNvPr id="401" name="Google Shape;401;p43"/>
              <p:cNvSpPr/>
              <p:nvPr/>
            </p:nvSpPr>
            <p:spPr>
              <a:xfrm>
                <a:off x="5987463" y="1654687"/>
                <a:ext cx="295735" cy="216555"/>
              </a:xfrm>
              <a:custGeom>
                <a:avLst/>
                <a:gdLst/>
                <a:ahLst/>
                <a:cxnLst/>
                <a:rect l="l" t="t" r="r" b="b"/>
                <a:pathLst>
                  <a:path w="5031" h="3684" extrusionOk="0">
                    <a:moveTo>
                      <a:pt x="1949" y="1"/>
                    </a:moveTo>
                    <a:cubicBezTo>
                      <a:pt x="1613" y="1"/>
                      <a:pt x="1276" y="71"/>
                      <a:pt x="954" y="226"/>
                    </a:cubicBezTo>
                    <a:cubicBezTo>
                      <a:pt x="296" y="562"/>
                      <a:pt x="16" y="1325"/>
                      <a:pt x="1" y="2023"/>
                    </a:cubicBezTo>
                    <a:cubicBezTo>
                      <a:pt x="0" y="2040"/>
                      <a:pt x="14" y="2055"/>
                      <a:pt x="31" y="2056"/>
                    </a:cubicBezTo>
                    <a:cubicBezTo>
                      <a:pt x="32" y="2056"/>
                      <a:pt x="32" y="2056"/>
                      <a:pt x="33" y="2056"/>
                    </a:cubicBezTo>
                    <a:cubicBezTo>
                      <a:pt x="49" y="2056"/>
                      <a:pt x="64" y="2044"/>
                      <a:pt x="65" y="2026"/>
                    </a:cubicBezTo>
                    <a:cubicBezTo>
                      <a:pt x="106" y="1358"/>
                      <a:pt x="382" y="640"/>
                      <a:pt x="1010" y="332"/>
                    </a:cubicBezTo>
                    <a:cubicBezTo>
                      <a:pt x="1304" y="193"/>
                      <a:pt x="1612" y="130"/>
                      <a:pt x="1921" y="130"/>
                    </a:cubicBezTo>
                    <a:cubicBezTo>
                      <a:pt x="2943" y="130"/>
                      <a:pt x="3971" y="816"/>
                      <a:pt x="4494" y="1677"/>
                    </a:cubicBezTo>
                    <a:cubicBezTo>
                      <a:pt x="4852" y="2261"/>
                      <a:pt x="4988" y="2963"/>
                      <a:pt x="4923" y="3648"/>
                    </a:cubicBezTo>
                    <a:cubicBezTo>
                      <a:pt x="4921" y="3671"/>
                      <a:pt x="4938" y="3683"/>
                      <a:pt x="4955" y="3683"/>
                    </a:cubicBezTo>
                    <a:cubicBezTo>
                      <a:pt x="4969" y="3683"/>
                      <a:pt x="4984" y="3674"/>
                      <a:pt x="4987" y="3656"/>
                    </a:cubicBezTo>
                    <a:cubicBezTo>
                      <a:pt x="5031" y="3308"/>
                      <a:pt x="5027" y="2953"/>
                      <a:pt x="4964" y="2606"/>
                    </a:cubicBezTo>
                    <a:cubicBezTo>
                      <a:pt x="4736" y="1224"/>
                      <a:pt x="3350"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6131423" y="1245438"/>
                <a:ext cx="229311" cy="65778"/>
              </a:xfrm>
              <a:custGeom>
                <a:avLst/>
                <a:gdLst/>
                <a:ahLst/>
                <a:cxnLst/>
                <a:rect l="l" t="t" r="r" b="b"/>
                <a:pathLst>
                  <a:path w="3901" h="1119" extrusionOk="0">
                    <a:moveTo>
                      <a:pt x="2273" y="1"/>
                    </a:moveTo>
                    <a:cubicBezTo>
                      <a:pt x="1416" y="1"/>
                      <a:pt x="564" y="399"/>
                      <a:pt x="22" y="1066"/>
                    </a:cubicBezTo>
                    <a:cubicBezTo>
                      <a:pt x="1" y="1089"/>
                      <a:pt x="24" y="1118"/>
                      <a:pt x="48" y="1118"/>
                    </a:cubicBezTo>
                    <a:cubicBezTo>
                      <a:pt x="55" y="1118"/>
                      <a:pt x="63" y="1115"/>
                      <a:pt x="70" y="1109"/>
                    </a:cubicBezTo>
                    <a:cubicBezTo>
                      <a:pt x="660" y="478"/>
                      <a:pt x="1485" y="138"/>
                      <a:pt x="2315" y="138"/>
                    </a:cubicBezTo>
                    <a:cubicBezTo>
                      <a:pt x="2840" y="138"/>
                      <a:pt x="3368" y="274"/>
                      <a:pt x="3839" y="558"/>
                    </a:cubicBezTo>
                    <a:cubicBezTo>
                      <a:pt x="3845" y="562"/>
                      <a:pt x="3850" y="563"/>
                      <a:pt x="3855" y="563"/>
                    </a:cubicBezTo>
                    <a:cubicBezTo>
                      <a:pt x="3882" y="563"/>
                      <a:pt x="3900" y="523"/>
                      <a:pt x="3873" y="504"/>
                    </a:cubicBezTo>
                    <a:cubicBezTo>
                      <a:pt x="3582" y="304"/>
                      <a:pt x="3251" y="157"/>
                      <a:pt x="2904" y="76"/>
                    </a:cubicBezTo>
                    <a:cubicBezTo>
                      <a:pt x="2696" y="25"/>
                      <a:pt x="2485"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a:off x="5572865" y="1897991"/>
                <a:ext cx="371623" cy="267225"/>
              </a:xfrm>
              <a:custGeom>
                <a:avLst/>
                <a:gdLst/>
                <a:ahLst/>
                <a:cxnLst/>
                <a:rect l="l" t="t" r="r" b="b"/>
                <a:pathLst>
                  <a:path w="6322" h="4546" extrusionOk="0">
                    <a:moveTo>
                      <a:pt x="2724" y="0"/>
                    </a:moveTo>
                    <a:cubicBezTo>
                      <a:pt x="2279" y="0"/>
                      <a:pt x="1820" y="130"/>
                      <a:pt x="1368" y="428"/>
                    </a:cubicBezTo>
                    <a:cubicBezTo>
                      <a:pt x="0" y="1261"/>
                      <a:pt x="311" y="3266"/>
                      <a:pt x="1615" y="3266"/>
                    </a:cubicBezTo>
                    <a:cubicBezTo>
                      <a:pt x="1873" y="3266"/>
                      <a:pt x="2168" y="3188"/>
                      <a:pt x="2497" y="3008"/>
                    </a:cubicBezTo>
                    <a:cubicBezTo>
                      <a:pt x="2528" y="2991"/>
                      <a:pt x="2510" y="2947"/>
                      <a:pt x="2482" y="2947"/>
                    </a:cubicBezTo>
                    <a:cubicBezTo>
                      <a:pt x="2477" y="2947"/>
                      <a:pt x="2471" y="2948"/>
                      <a:pt x="2466" y="2951"/>
                    </a:cubicBezTo>
                    <a:cubicBezTo>
                      <a:pt x="2246" y="3070"/>
                      <a:pt x="2007" y="3157"/>
                      <a:pt x="1761" y="3177"/>
                    </a:cubicBezTo>
                    <a:cubicBezTo>
                      <a:pt x="1719" y="3182"/>
                      <a:pt x="1677" y="3185"/>
                      <a:pt x="1635" y="3185"/>
                    </a:cubicBezTo>
                    <a:cubicBezTo>
                      <a:pt x="895" y="3185"/>
                      <a:pt x="456" y="2396"/>
                      <a:pt x="609" y="1701"/>
                    </a:cubicBezTo>
                    <a:cubicBezTo>
                      <a:pt x="694" y="1216"/>
                      <a:pt x="1017" y="792"/>
                      <a:pt x="1434" y="533"/>
                    </a:cubicBezTo>
                    <a:cubicBezTo>
                      <a:pt x="1869" y="259"/>
                      <a:pt x="2308" y="138"/>
                      <a:pt x="2734" y="138"/>
                    </a:cubicBezTo>
                    <a:cubicBezTo>
                      <a:pt x="4663" y="138"/>
                      <a:pt x="6321" y="2617"/>
                      <a:pt x="6102" y="4509"/>
                    </a:cubicBezTo>
                    <a:cubicBezTo>
                      <a:pt x="6099" y="4533"/>
                      <a:pt x="6116" y="4545"/>
                      <a:pt x="6133" y="4545"/>
                    </a:cubicBezTo>
                    <a:cubicBezTo>
                      <a:pt x="6147" y="4545"/>
                      <a:pt x="6162" y="4537"/>
                      <a:pt x="6166" y="4519"/>
                    </a:cubicBezTo>
                    <a:cubicBezTo>
                      <a:pt x="6241" y="4010"/>
                      <a:pt x="6179" y="3488"/>
                      <a:pt x="6033" y="2998"/>
                    </a:cubicBezTo>
                    <a:cubicBezTo>
                      <a:pt x="5603" y="1514"/>
                      <a:pt x="4242"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p:nvPr/>
            </p:nvSpPr>
            <p:spPr>
              <a:xfrm>
                <a:off x="5079438" y="1053099"/>
                <a:ext cx="284919" cy="264286"/>
              </a:xfrm>
              <a:custGeom>
                <a:avLst/>
                <a:gdLst/>
                <a:ahLst/>
                <a:cxnLst/>
                <a:rect l="l" t="t" r="r" b="b"/>
                <a:pathLst>
                  <a:path w="4847" h="4496" extrusionOk="0">
                    <a:moveTo>
                      <a:pt x="1570" y="0"/>
                    </a:moveTo>
                    <a:cubicBezTo>
                      <a:pt x="1036" y="0"/>
                      <a:pt x="504" y="144"/>
                      <a:pt x="33" y="394"/>
                    </a:cubicBezTo>
                    <a:cubicBezTo>
                      <a:pt x="0" y="409"/>
                      <a:pt x="19" y="455"/>
                      <a:pt x="48" y="455"/>
                    </a:cubicBezTo>
                    <a:cubicBezTo>
                      <a:pt x="52" y="455"/>
                      <a:pt x="58" y="454"/>
                      <a:pt x="63" y="451"/>
                    </a:cubicBezTo>
                    <a:cubicBezTo>
                      <a:pt x="513" y="233"/>
                      <a:pt x="1009" y="110"/>
                      <a:pt x="1505" y="110"/>
                    </a:cubicBezTo>
                    <a:cubicBezTo>
                      <a:pt x="1690" y="110"/>
                      <a:pt x="1876" y="128"/>
                      <a:pt x="2059" y="163"/>
                    </a:cubicBezTo>
                    <a:cubicBezTo>
                      <a:pt x="3056" y="355"/>
                      <a:pt x="3976" y="1033"/>
                      <a:pt x="4385" y="1971"/>
                    </a:cubicBezTo>
                    <a:cubicBezTo>
                      <a:pt x="4847" y="3050"/>
                      <a:pt x="4315" y="3987"/>
                      <a:pt x="3282" y="4434"/>
                    </a:cubicBezTo>
                    <a:cubicBezTo>
                      <a:pt x="3266" y="4441"/>
                      <a:pt x="3259" y="4459"/>
                      <a:pt x="3266" y="4476"/>
                    </a:cubicBezTo>
                    <a:cubicBezTo>
                      <a:pt x="3271" y="4488"/>
                      <a:pt x="3283" y="4495"/>
                      <a:pt x="3295" y="4495"/>
                    </a:cubicBezTo>
                    <a:cubicBezTo>
                      <a:pt x="3299" y="4495"/>
                      <a:pt x="3303" y="4494"/>
                      <a:pt x="3307" y="4492"/>
                    </a:cubicBezTo>
                    <a:cubicBezTo>
                      <a:pt x="3956" y="4235"/>
                      <a:pt x="4573" y="3706"/>
                      <a:pt x="4656" y="2971"/>
                    </a:cubicBezTo>
                    <a:cubicBezTo>
                      <a:pt x="4808" y="1504"/>
                      <a:pt x="3436" y="281"/>
                      <a:pt x="2080" y="45"/>
                    </a:cubicBezTo>
                    <a:cubicBezTo>
                      <a:pt x="1911" y="15"/>
                      <a:pt x="1740" y="0"/>
                      <a:pt x="1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p:cNvSpPr/>
              <p:nvPr/>
            </p:nvSpPr>
            <p:spPr>
              <a:xfrm>
                <a:off x="5607018" y="794276"/>
                <a:ext cx="95933" cy="225019"/>
              </a:xfrm>
              <a:custGeom>
                <a:avLst/>
                <a:gdLst/>
                <a:ahLst/>
                <a:cxnLst/>
                <a:rect l="l" t="t" r="r" b="b"/>
                <a:pathLst>
                  <a:path w="1632" h="3828" extrusionOk="0">
                    <a:moveTo>
                      <a:pt x="47" y="1"/>
                    </a:moveTo>
                    <a:cubicBezTo>
                      <a:pt x="21" y="1"/>
                      <a:pt x="0" y="38"/>
                      <a:pt x="26" y="58"/>
                    </a:cubicBezTo>
                    <a:cubicBezTo>
                      <a:pt x="1139" y="940"/>
                      <a:pt x="1456" y="2518"/>
                      <a:pt x="829" y="3782"/>
                    </a:cubicBezTo>
                    <a:cubicBezTo>
                      <a:pt x="818" y="3807"/>
                      <a:pt x="839" y="3828"/>
                      <a:pt x="860" y="3828"/>
                    </a:cubicBezTo>
                    <a:cubicBezTo>
                      <a:pt x="870" y="3828"/>
                      <a:pt x="880" y="3823"/>
                      <a:pt x="886" y="3812"/>
                    </a:cubicBezTo>
                    <a:cubicBezTo>
                      <a:pt x="1632" y="2564"/>
                      <a:pt x="1281" y="823"/>
                      <a:pt x="65" y="7"/>
                    </a:cubicBezTo>
                    <a:cubicBezTo>
                      <a:pt x="59" y="3"/>
                      <a:pt x="53"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3"/>
              <p:cNvSpPr/>
              <p:nvPr/>
            </p:nvSpPr>
            <p:spPr>
              <a:xfrm>
                <a:off x="4924897" y="1478102"/>
                <a:ext cx="346288" cy="291326"/>
              </a:xfrm>
              <a:custGeom>
                <a:avLst/>
                <a:gdLst/>
                <a:ahLst/>
                <a:cxnLst/>
                <a:rect l="l" t="t" r="r" b="b"/>
                <a:pathLst>
                  <a:path w="5891" h="4956" extrusionOk="0">
                    <a:moveTo>
                      <a:pt x="1837" y="0"/>
                    </a:moveTo>
                    <a:cubicBezTo>
                      <a:pt x="1184" y="0"/>
                      <a:pt x="550" y="137"/>
                      <a:pt x="32" y="418"/>
                    </a:cubicBezTo>
                    <a:cubicBezTo>
                      <a:pt x="0" y="433"/>
                      <a:pt x="20" y="478"/>
                      <a:pt x="48" y="478"/>
                    </a:cubicBezTo>
                    <a:cubicBezTo>
                      <a:pt x="53" y="478"/>
                      <a:pt x="58" y="477"/>
                      <a:pt x="63" y="474"/>
                    </a:cubicBezTo>
                    <a:cubicBezTo>
                      <a:pt x="508" y="242"/>
                      <a:pt x="1009" y="131"/>
                      <a:pt x="1510" y="110"/>
                    </a:cubicBezTo>
                    <a:cubicBezTo>
                      <a:pt x="1601" y="103"/>
                      <a:pt x="1694" y="100"/>
                      <a:pt x="1787" y="100"/>
                    </a:cubicBezTo>
                    <a:cubicBezTo>
                      <a:pt x="3653" y="100"/>
                      <a:pt x="5890" y="1319"/>
                      <a:pt x="5421" y="3455"/>
                    </a:cubicBezTo>
                    <a:cubicBezTo>
                      <a:pt x="5325" y="3937"/>
                      <a:pt x="5041" y="4386"/>
                      <a:pt x="4616" y="4637"/>
                    </a:cubicBezTo>
                    <a:cubicBezTo>
                      <a:pt x="4399" y="4778"/>
                      <a:pt x="4141" y="4850"/>
                      <a:pt x="3889" y="4850"/>
                    </a:cubicBezTo>
                    <a:cubicBezTo>
                      <a:pt x="3414" y="4850"/>
                      <a:pt x="2959" y="4595"/>
                      <a:pt x="2831" y="4074"/>
                    </a:cubicBezTo>
                    <a:cubicBezTo>
                      <a:pt x="2763" y="3836"/>
                      <a:pt x="2761" y="3582"/>
                      <a:pt x="2796" y="3334"/>
                    </a:cubicBezTo>
                    <a:cubicBezTo>
                      <a:pt x="2798" y="3317"/>
                      <a:pt x="2786" y="3301"/>
                      <a:pt x="2769" y="3298"/>
                    </a:cubicBezTo>
                    <a:cubicBezTo>
                      <a:pt x="2767" y="3298"/>
                      <a:pt x="2765" y="3298"/>
                      <a:pt x="2763" y="3298"/>
                    </a:cubicBezTo>
                    <a:cubicBezTo>
                      <a:pt x="2748" y="3298"/>
                      <a:pt x="2734" y="3309"/>
                      <a:pt x="2732" y="3325"/>
                    </a:cubicBezTo>
                    <a:cubicBezTo>
                      <a:pt x="2691" y="3578"/>
                      <a:pt x="2687" y="3841"/>
                      <a:pt x="2752" y="4095"/>
                    </a:cubicBezTo>
                    <a:cubicBezTo>
                      <a:pt x="2883" y="4671"/>
                      <a:pt x="3378" y="4955"/>
                      <a:pt x="3898" y="4955"/>
                    </a:cubicBezTo>
                    <a:cubicBezTo>
                      <a:pt x="4165" y="4955"/>
                      <a:pt x="4438" y="4881"/>
                      <a:pt x="4673" y="4733"/>
                    </a:cubicBezTo>
                    <a:cubicBezTo>
                      <a:pt x="5601" y="4186"/>
                      <a:pt x="5815" y="2892"/>
                      <a:pt x="5425" y="1949"/>
                    </a:cubicBezTo>
                    <a:cubicBezTo>
                      <a:pt x="4860" y="684"/>
                      <a:pt x="3301" y="0"/>
                      <a:pt x="1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3"/>
            <p:cNvSpPr/>
            <p:nvPr/>
          </p:nvSpPr>
          <p:spPr>
            <a:xfrm>
              <a:off x="5235096" y="1031349"/>
              <a:ext cx="887910" cy="881914"/>
            </a:xfrm>
            <a:custGeom>
              <a:avLst/>
              <a:gdLst/>
              <a:ahLst/>
              <a:cxnLst/>
              <a:rect l="l" t="t" r="r" b="b"/>
              <a:pathLst>
                <a:path w="15105" h="15003" extrusionOk="0">
                  <a:moveTo>
                    <a:pt x="10064" y="1"/>
                  </a:moveTo>
                  <a:cubicBezTo>
                    <a:pt x="10059" y="1"/>
                    <a:pt x="10055" y="1"/>
                    <a:pt x="10052" y="2"/>
                  </a:cubicBezTo>
                  <a:cubicBezTo>
                    <a:pt x="9943" y="22"/>
                    <a:pt x="8580" y="1923"/>
                    <a:pt x="6977" y="4235"/>
                  </a:cubicBezTo>
                  <a:cubicBezTo>
                    <a:pt x="4664" y="2677"/>
                    <a:pt x="2713" y="1410"/>
                    <a:pt x="2543" y="1410"/>
                  </a:cubicBezTo>
                  <a:cubicBezTo>
                    <a:pt x="2541" y="1410"/>
                    <a:pt x="2540" y="1410"/>
                    <a:pt x="2538" y="1410"/>
                  </a:cubicBezTo>
                  <a:cubicBezTo>
                    <a:pt x="2189" y="1475"/>
                    <a:pt x="0" y="4778"/>
                    <a:pt x="53" y="5056"/>
                  </a:cubicBezTo>
                  <a:cubicBezTo>
                    <a:pt x="73" y="5165"/>
                    <a:pt x="2005" y="6503"/>
                    <a:pt x="4343" y="8085"/>
                  </a:cubicBezTo>
                  <a:cubicBezTo>
                    <a:pt x="2772" y="10416"/>
                    <a:pt x="1497" y="12380"/>
                    <a:pt x="1523" y="12516"/>
                  </a:cubicBezTo>
                  <a:cubicBezTo>
                    <a:pt x="1589" y="12860"/>
                    <a:pt x="4814" y="15003"/>
                    <a:pt x="5159" y="15003"/>
                  </a:cubicBezTo>
                  <a:cubicBezTo>
                    <a:pt x="5163" y="15003"/>
                    <a:pt x="5167" y="15003"/>
                    <a:pt x="5170" y="15002"/>
                  </a:cubicBezTo>
                  <a:cubicBezTo>
                    <a:pt x="5279" y="14980"/>
                    <a:pt x="6625" y="13037"/>
                    <a:pt x="8215" y="10689"/>
                  </a:cubicBezTo>
                  <a:cubicBezTo>
                    <a:pt x="10593" y="12279"/>
                    <a:pt x="12566" y="13587"/>
                    <a:pt x="12566" y="13587"/>
                  </a:cubicBezTo>
                  <a:cubicBezTo>
                    <a:pt x="12985" y="13506"/>
                    <a:pt x="15105" y="10220"/>
                    <a:pt x="15053" y="9940"/>
                  </a:cubicBezTo>
                  <a:cubicBezTo>
                    <a:pt x="15031" y="9830"/>
                    <a:pt x="13119" y="8459"/>
                    <a:pt x="10797" y="6848"/>
                  </a:cubicBezTo>
                  <a:cubicBezTo>
                    <a:pt x="12389" y="4465"/>
                    <a:pt x="13700" y="2487"/>
                    <a:pt x="13700" y="2487"/>
                  </a:cubicBezTo>
                  <a:cubicBezTo>
                    <a:pt x="13621" y="2074"/>
                    <a:pt x="10413" y="1"/>
                    <a:pt x="10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43"/>
          <p:cNvGrpSpPr/>
          <p:nvPr/>
        </p:nvGrpSpPr>
        <p:grpSpPr>
          <a:xfrm>
            <a:off x="294849" y="2427402"/>
            <a:ext cx="2588368" cy="2735692"/>
            <a:chOff x="783850" y="516525"/>
            <a:chExt cx="2520074" cy="2663511"/>
          </a:xfrm>
        </p:grpSpPr>
        <p:sp>
          <p:nvSpPr>
            <p:cNvPr id="409" name="Google Shape;409;p43"/>
            <p:cNvSpPr/>
            <p:nvPr/>
          </p:nvSpPr>
          <p:spPr>
            <a:xfrm>
              <a:off x="1478433" y="1038109"/>
              <a:ext cx="1825491" cy="2141917"/>
            </a:xfrm>
            <a:custGeom>
              <a:avLst/>
              <a:gdLst/>
              <a:ahLst/>
              <a:cxnLst/>
              <a:rect l="l" t="t" r="r" b="b"/>
              <a:pathLst>
                <a:path w="31055" h="36438" extrusionOk="0">
                  <a:moveTo>
                    <a:pt x="14317" y="0"/>
                  </a:moveTo>
                  <a:cubicBezTo>
                    <a:pt x="10374" y="0"/>
                    <a:pt x="6786" y="1692"/>
                    <a:pt x="3891" y="4985"/>
                  </a:cubicBezTo>
                  <a:cubicBezTo>
                    <a:pt x="1" y="9410"/>
                    <a:pt x="1298" y="19306"/>
                    <a:pt x="3891" y="21900"/>
                  </a:cubicBezTo>
                  <a:cubicBezTo>
                    <a:pt x="6485" y="24493"/>
                    <a:pt x="8123" y="25995"/>
                    <a:pt x="8669" y="29134"/>
                  </a:cubicBezTo>
                  <a:cubicBezTo>
                    <a:pt x="9023" y="31165"/>
                    <a:pt x="9222" y="34403"/>
                    <a:pt x="9320" y="36438"/>
                  </a:cubicBezTo>
                  <a:lnTo>
                    <a:pt x="19464" y="36438"/>
                  </a:lnTo>
                  <a:cubicBezTo>
                    <a:pt x="19618" y="34726"/>
                    <a:pt x="19887" y="32409"/>
                    <a:pt x="20226" y="32068"/>
                  </a:cubicBezTo>
                  <a:cubicBezTo>
                    <a:pt x="20295" y="31999"/>
                    <a:pt x="20441" y="31969"/>
                    <a:pt x="20644" y="31969"/>
                  </a:cubicBezTo>
                  <a:cubicBezTo>
                    <a:pt x="21836" y="31969"/>
                    <a:pt x="25005" y="32987"/>
                    <a:pt x="26299" y="32987"/>
                  </a:cubicBezTo>
                  <a:cubicBezTo>
                    <a:pt x="26520" y="32987"/>
                    <a:pt x="26686" y="32958"/>
                    <a:pt x="26778" y="32889"/>
                  </a:cubicBezTo>
                  <a:cubicBezTo>
                    <a:pt x="27505" y="32342"/>
                    <a:pt x="27847" y="26177"/>
                    <a:pt x="28325" y="24653"/>
                  </a:cubicBezTo>
                  <a:cubicBezTo>
                    <a:pt x="28803" y="23128"/>
                    <a:pt x="31055" y="21694"/>
                    <a:pt x="31055" y="21216"/>
                  </a:cubicBezTo>
                  <a:cubicBezTo>
                    <a:pt x="31055" y="20740"/>
                    <a:pt x="29168" y="19764"/>
                    <a:pt x="28281" y="19013"/>
                  </a:cubicBezTo>
                  <a:cubicBezTo>
                    <a:pt x="27394" y="18261"/>
                    <a:pt x="26414" y="17509"/>
                    <a:pt x="26550" y="16099"/>
                  </a:cubicBezTo>
                  <a:cubicBezTo>
                    <a:pt x="26585" y="15732"/>
                    <a:pt x="27574" y="13709"/>
                    <a:pt x="27436" y="12891"/>
                  </a:cubicBezTo>
                  <a:cubicBezTo>
                    <a:pt x="27302" y="12072"/>
                    <a:pt x="26687" y="2926"/>
                    <a:pt x="18496" y="604"/>
                  </a:cubicBezTo>
                  <a:cubicBezTo>
                    <a:pt x="17071" y="201"/>
                    <a:pt x="15673" y="0"/>
                    <a:pt x="14317" y="0"/>
                  </a:cubicBezTo>
                  <a:close/>
                </a:path>
              </a:pathLst>
            </a:custGeom>
            <a:solidFill>
              <a:srgbClr val="E5A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3"/>
            <p:cNvSpPr/>
            <p:nvPr/>
          </p:nvSpPr>
          <p:spPr>
            <a:xfrm>
              <a:off x="1562964" y="1814636"/>
              <a:ext cx="1489725" cy="1365400"/>
            </a:xfrm>
            <a:custGeom>
              <a:avLst/>
              <a:gdLst/>
              <a:ahLst/>
              <a:cxnLst/>
              <a:rect l="l" t="t" r="r" b="b"/>
              <a:pathLst>
                <a:path w="25343" h="23228" extrusionOk="0">
                  <a:moveTo>
                    <a:pt x="0" y="1"/>
                  </a:moveTo>
                  <a:lnTo>
                    <a:pt x="0" y="1"/>
                  </a:lnTo>
                  <a:cubicBezTo>
                    <a:pt x="12" y="3688"/>
                    <a:pt x="1039" y="7275"/>
                    <a:pt x="2453" y="8690"/>
                  </a:cubicBezTo>
                  <a:cubicBezTo>
                    <a:pt x="5047" y="11283"/>
                    <a:pt x="6685" y="12785"/>
                    <a:pt x="7231" y="15924"/>
                  </a:cubicBezTo>
                  <a:cubicBezTo>
                    <a:pt x="7585" y="17955"/>
                    <a:pt x="7784" y="21193"/>
                    <a:pt x="7882" y="23228"/>
                  </a:cubicBezTo>
                  <a:lnTo>
                    <a:pt x="18026" y="23228"/>
                  </a:lnTo>
                  <a:cubicBezTo>
                    <a:pt x="18180" y="21516"/>
                    <a:pt x="18449" y="19199"/>
                    <a:pt x="18788" y="18858"/>
                  </a:cubicBezTo>
                  <a:cubicBezTo>
                    <a:pt x="18857" y="18789"/>
                    <a:pt x="19003" y="18759"/>
                    <a:pt x="19206" y="18759"/>
                  </a:cubicBezTo>
                  <a:cubicBezTo>
                    <a:pt x="20398" y="18759"/>
                    <a:pt x="23567" y="19777"/>
                    <a:pt x="24861" y="19777"/>
                  </a:cubicBezTo>
                  <a:cubicBezTo>
                    <a:pt x="25082" y="19777"/>
                    <a:pt x="25248" y="19748"/>
                    <a:pt x="25340" y="19679"/>
                  </a:cubicBezTo>
                  <a:cubicBezTo>
                    <a:pt x="25342" y="19678"/>
                    <a:pt x="25342" y="19675"/>
                    <a:pt x="25343" y="19674"/>
                  </a:cubicBezTo>
                  <a:cubicBezTo>
                    <a:pt x="19024" y="17961"/>
                    <a:pt x="13723" y="16185"/>
                    <a:pt x="12654" y="7617"/>
                  </a:cubicBezTo>
                  <a:cubicBezTo>
                    <a:pt x="11563" y="4887"/>
                    <a:pt x="7231" y="1933"/>
                    <a:pt x="4501" y="841"/>
                  </a:cubicBezTo>
                  <a:cubicBezTo>
                    <a:pt x="3129" y="342"/>
                    <a:pt x="1596" y="73"/>
                    <a:pt x="0" y="1"/>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3"/>
            <p:cNvSpPr/>
            <p:nvPr/>
          </p:nvSpPr>
          <p:spPr>
            <a:xfrm>
              <a:off x="1264874" y="988378"/>
              <a:ext cx="1669129" cy="2191647"/>
            </a:xfrm>
            <a:custGeom>
              <a:avLst/>
              <a:gdLst/>
              <a:ahLst/>
              <a:cxnLst/>
              <a:rect l="l" t="t" r="r" b="b"/>
              <a:pathLst>
                <a:path w="28395" h="37284" extrusionOk="0">
                  <a:moveTo>
                    <a:pt x="18131" y="1"/>
                  </a:moveTo>
                  <a:cubicBezTo>
                    <a:pt x="16261" y="1"/>
                    <a:pt x="14163" y="393"/>
                    <a:pt x="11867" y="1412"/>
                  </a:cubicBezTo>
                  <a:cubicBezTo>
                    <a:pt x="1902" y="5833"/>
                    <a:pt x="2360" y="16391"/>
                    <a:pt x="5726" y="21568"/>
                  </a:cubicBezTo>
                  <a:cubicBezTo>
                    <a:pt x="7193" y="23825"/>
                    <a:pt x="3494" y="23560"/>
                    <a:pt x="1748" y="28483"/>
                  </a:cubicBezTo>
                  <a:cubicBezTo>
                    <a:pt x="1" y="33404"/>
                    <a:pt x="5454" y="37284"/>
                    <a:pt x="5454" y="37284"/>
                  </a:cubicBezTo>
                  <a:lnTo>
                    <a:pt x="17658" y="37284"/>
                  </a:lnTo>
                  <a:cubicBezTo>
                    <a:pt x="19837" y="35786"/>
                    <a:pt x="21726" y="32425"/>
                    <a:pt x="18248" y="27133"/>
                  </a:cubicBezTo>
                  <a:cubicBezTo>
                    <a:pt x="16895" y="25073"/>
                    <a:pt x="17168" y="21035"/>
                    <a:pt x="19305" y="18642"/>
                  </a:cubicBezTo>
                  <a:cubicBezTo>
                    <a:pt x="22191" y="15408"/>
                    <a:pt x="18138" y="11736"/>
                    <a:pt x="22372" y="10771"/>
                  </a:cubicBezTo>
                  <a:cubicBezTo>
                    <a:pt x="25946" y="9956"/>
                    <a:pt x="28394" y="4693"/>
                    <a:pt x="28076" y="4375"/>
                  </a:cubicBezTo>
                  <a:cubicBezTo>
                    <a:pt x="28076" y="4375"/>
                    <a:pt x="24378" y="1"/>
                    <a:pt x="18131"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714058" y="1652629"/>
              <a:ext cx="404718" cy="742952"/>
            </a:xfrm>
            <a:custGeom>
              <a:avLst/>
              <a:gdLst/>
              <a:ahLst/>
              <a:cxnLst/>
              <a:rect l="l" t="t" r="r" b="b"/>
              <a:pathLst>
                <a:path w="6885" h="12639" extrusionOk="0">
                  <a:moveTo>
                    <a:pt x="1544" y="0"/>
                  </a:moveTo>
                  <a:cubicBezTo>
                    <a:pt x="1025" y="0"/>
                    <a:pt x="495" y="121"/>
                    <a:pt x="26" y="296"/>
                  </a:cubicBezTo>
                  <a:cubicBezTo>
                    <a:pt x="9" y="302"/>
                    <a:pt x="1" y="321"/>
                    <a:pt x="7" y="337"/>
                  </a:cubicBezTo>
                  <a:cubicBezTo>
                    <a:pt x="12" y="350"/>
                    <a:pt x="23" y="358"/>
                    <a:pt x="37" y="358"/>
                  </a:cubicBezTo>
                  <a:cubicBezTo>
                    <a:pt x="40" y="358"/>
                    <a:pt x="44" y="358"/>
                    <a:pt x="48" y="356"/>
                  </a:cubicBezTo>
                  <a:cubicBezTo>
                    <a:pt x="511" y="198"/>
                    <a:pt x="1003" y="89"/>
                    <a:pt x="1490" y="89"/>
                  </a:cubicBezTo>
                  <a:cubicBezTo>
                    <a:pt x="1700" y="89"/>
                    <a:pt x="1910" y="109"/>
                    <a:pt x="2115" y="155"/>
                  </a:cubicBezTo>
                  <a:cubicBezTo>
                    <a:pt x="4482" y="725"/>
                    <a:pt x="4154" y="3759"/>
                    <a:pt x="3407" y="5506"/>
                  </a:cubicBezTo>
                  <a:cubicBezTo>
                    <a:pt x="2989" y="6498"/>
                    <a:pt x="2758" y="7645"/>
                    <a:pt x="3317" y="8633"/>
                  </a:cubicBezTo>
                  <a:cubicBezTo>
                    <a:pt x="3822" y="9582"/>
                    <a:pt x="4596" y="10349"/>
                    <a:pt x="5325" y="11120"/>
                  </a:cubicBezTo>
                  <a:cubicBezTo>
                    <a:pt x="5821" y="11629"/>
                    <a:pt x="6325" y="12128"/>
                    <a:pt x="6827" y="12629"/>
                  </a:cubicBezTo>
                  <a:cubicBezTo>
                    <a:pt x="6833" y="12635"/>
                    <a:pt x="6841" y="12638"/>
                    <a:pt x="6849" y="12638"/>
                  </a:cubicBezTo>
                  <a:cubicBezTo>
                    <a:pt x="6857" y="12638"/>
                    <a:pt x="6866" y="12635"/>
                    <a:pt x="6872" y="12629"/>
                  </a:cubicBezTo>
                  <a:cubicBezTo>
                    <a:pt x="6884" y="12617"/>
                    <a:pt x="6884" y="12596"/>
                    <a:pt x="6872" y="12584"/>
                  </a:cubicBezTo>
                  <a:cubicBezTo>
                    <a:pt x="5895" y="11561"/>
                    <a:pt x="4868" y="10574"/>
                    <a:pt x="3992" y="9463"/>
                  </a:cubicBezTo>
                  <a:cubicBezTo>
                    <a:pt x="2937" y="8140"/>
                    <a:pt x="2883" y="7091"/>
                    <a:pt x="3531" y="5557"/>
                  </a:cubicBezTo>
                  <a:cubicBezTo>
                    <a:pt x="4152" y="3994"/>
                    <a:pt x="4543" y="1756"/>
                    <a:pt x="3113" y="514"/>
                  </a:cubicBezTo>
                  <a:cubicBezTo>
                    <a:pt x="2662" y="143"/>
                    <a:pt x="2109" y="0"/>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2035640" y="1845203"/>
              <a:ext cx="397605" cy="580301"/>
            </a:xfrm>
            <a:custGeom>
              <a:avLst/>
              <a:gdLst/>
              <a:ahLst/>
              <a:cxnLst/>
              <a:rect l="l" t="t" r="r" b="b"/>
              <a:pathLst>
                <a:path w="6764" h="9872" extrusionOk="0">
                  <a:moveTo>
                    <a:pt x="3494" y="1"/>
                  </a:moveTo>
                  <a:cubicBezTo>
                    <a:pt x="3364" y="1"/>
                    <a:pt x="3227" y="30"/>
                    <a:pt x="3084" y="93"/>
                  </a:cubicBezTo>
                  <a:cubicBezTo>
                    <a:pt x="1" y="1443"/>
                    <a:pt x="317" y="8387"/>
                    <a:pt x="2900" y="9509"/>
                  </a:cubicBezTo>
                  <a:cubicBezTo>
                    <a:pt x="3451" y="9748"/>
                    <a:pt x="3955" y="9872"/>
                    <a:pt x="4395" y="9872"/>
                  </a:cubicBezTo>
                  <a:cubicBezTo>
                    <a:pt x="6020" y="9872"/>
                    <a:pt x="6763" y="8187"/>
                    <a:pt x="5689" y="4401"/>
                  </a:cubicBezTo>
                  <a:cubicBezTo>
                    <a:pt x="5689" y="4401"/>
                    <a:pt x="5093" y="1"/>
                    <a:pt x="3494" y="1"/>
                  </a:cubicBezTo>
                  <a:close/>
                </a:path>
              </a:pathLst>
            </a:custGeom>
            <a:solidFill>
              <a:srgbClr val="E5A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783850" y="1560869"/>
              <a:ext cx="644903" cy="640494"/>
            </a:xfrm>
            <a:custGeom>
              <a:avLst/>
              <a:gdLst/>
              <a:ahLst/>
              <a:cxnLst/>
              <a:rect l="l" t="t" r="r" b="b"/>
              <a:pathLst>
                <a:path w="10971" h="10896" extrusionOk="0">
                  <a:moveTo>
                    <a:pt x="3661" y="0"/>
                  </a:moveTo>
                  <a:cubicBezTo>
                    <a:pt x="3407" y="0"/>
                    <a:pt x="1078" y="1506"/>
                    <a:pt x="1022" y="1806"/>
                  </a:cubicBezTo>
                  <a:cubicBezTo>
                    <a:pt x="1022" y="1806"/>
                    <a:pt x="1973" y="3243"/>
                    <a:pt x="3130" y="4972"/>
                  </a:cubicBezTo>
                  <a:cubicBezTo>
                    <a:pt x="1443" y="6142"/>
                    <a:pt x="53" y="7139"/>
                    <a:pt x="38" y="7219"/>
                  </a:cubicBezTo>
                  <a:cubicBezTo>
                    <a:pt x="1" y="7421"/>
                    <a:pt x="1540" y="9809"/>
                    <a:pt x="1844" y="9867"/>
                  </a:cubicBezTo>
                  <a:cubicBezTo>
                    <a:pt x="1844" y="9867"/>
                    <a:pt x="3278" y="8917"/>
                    <a:pt x="5005" y="7762"/>
                  </a:cubicBezTo>
                  <a:cubicBezTo>
                    <a:pt x="6160" y="9467"/>
                    <a:pt x="7137" y="10878"/>
                    <a:pt x="7216" y="10895"/>
                  </a:cubicBezTo>
                  <a:cubicBezTo>
                    <a:pt x="7219" y="10895"/>
                    <a:pt x="7222" y="10896"/>
                    <a:pt x="7225" y="10896"/>
                  </a:cubicBezTo>
                  <a:cubicBezTo>
                    <a:pt x="7476" y="10896"/>
                    <a:pt x="9818" y="9340"/>
                    <a:pt x="9865" y="9089"/>
                  </a:cubicBezTo>
                  <a:cubicBezTo>
                    <a:pt x="9884" y="8991"/>
                    <a:pt x="8958" y="7565"/>
                    <a:pt x="7816" y="5873"/>
                  </a:cubicBezTo>
                  <a:cubicBezTo>
                    <a:pt x="9515" y="4722"/>
                    <a:pt x="10918" y="3751"/>
                    <a:pt x="10932" y="3672"/>
                  </a:cubicBezTo>
                  <a:cubicBezTo>
                    <a:pt x="10971" y="3469"/>
                    <a:pt x="9382" y="1071"/>
                    <a:pt x="9128" y="1023"/>
                  </a:cubicBezTo>
                  <a:cubicBezTo>
                    <a:pt x="9127" y="1023"/>
                    <a:pt x="9126" y="1023"/>
                    <a:pt x="9124" y="1023"/>
                  </a:cubicBezTo>
                  <a:cubicBezTo>
                    <a:pt x="8999" y="1023"/>
                    <a:pt x="7582" y="1944"/>
                    <a:pt x="5904" y="3074"/>
                  </a:cubicBezTo>
                  <a:cubicBezTo>
                    <a:pt x="4738" y="1395"/>
                    <a:pt x="3750" y="16"/>
                    <a:pt x="3670" y="1"/>
                  </a:cubicBezTo>
                  <a:cubicBezTo>
                    <a:pt x="3667" y="0"/>
                    <a:pt x="3664"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1160651" y="865698"/>
              <a:ext cx="1184938" cy="1378920"/>
            </a:xfrm>
            <a:custGeom>
              <a:avLst/>
              <a:gdLst/>
              <a:ahLst/>
              <a:cxnLst/>
              <a:rect l="l" t="t" r="r" b="b"/>
              <a:pathLst>
                <a:path w="20158" h="23458" extrusionOk="0">
                  <a:moveTo>
                    <a:pt x="5426" y="0"/>
                  </a:moveTo>
                  <a:cubicBezTo>
                    <a:pt x="5423" y="0"/>
                    <a:pt x="5420" y="1"/>
                    <a:pt x="5417" y="2"/>
                  </a:cubicBezTo>
                  <a:cubicBezTo>
                    <a:pt x="1408" y="1667"/>
                    <a:pt x="2166" y="6727"/>
                    <a:pt x="2248" y="7014"/>
                  </a:cubicBezTo>
                  <a:cubicBezTo>
                    <a:pt x="2331" y="7301"/>
                    <a:pt x="491" y="8673"/>
                    <a:pt x="245" y="12056"/>
                  </a:cubicBezTo>
                  <a:cubicBezTo>
                    <a:pt x="0" y="15439"/>
                    <a:pt x="3096" y="16719"/>
                    <a:pt x="3469" y="16997"/>
                  </a:cubicBezTo>
                  <a:cubicBezTo>
                    <a:pt x="3841" y="17273"/>
                    <a:pt x="4273" y="19221"/>
                    <a:pt x="5420" y="20852"/>
                  </a:cubicBezTo>
                  <a:cubicBezTo>
                    <a:pt x="6316" y="22126"/>
                    <a:pt x="7890" y="22445"/>
                    <a:pt x="8808" y="22445"/>
                  </a:cubicBezTo>
                  <a:cubicBezTo>
                    <a:pt x="9065" y="22445"/>
                    <a:pt x="9270" y="22420"/>
                    <a:pt x="9395" y="22384"/>
                  </a:cubicBezTo>
                  <a:cubicBezTo>
                    <a:pt x="9445" y="22370"/>
                    <a:pt x="9495" y="22363"/>
                    <a:pt x="9544" y="22363"/>
                  </a:cubicBezTo>
                  <a:cubicBezTo>
                    <a:pt x="10068" y="22363"/>
                    <a:pt x="10665" y="23104"/>
                    <a:pt x="13067" y="23417"/>
                  </a:cubicBezTo>
                  <a:cubicBezTo>
                    <a:pt x="13278" y="23445"/>
                    <a:pt x="13497" y="23457"/>
                    <a:pt x="13721" y="23457"/>
                  </a:cubicBezTo>
                  <a:cubicBezTo>
                    <a:pt x="16283" y="23457"/>
                    <a:pt x="19501" y="21766"/>
                    <a:pt x="19816" y="21220"/>
                  </a:cubicBezTo>
                  <a:cubicBezTo>
                    <a:pt x="20158" y="20629"/>
                    <a:pt x="6073" y="0"/>
                    <a:pt x="5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1589063" y="705337"/>
              <a:ext cx="1225791" cy="1337067"/>
            </a:xfrm>
            <a:custGeom>
              <a:avLst/>
              <a:gdLst/>
              <a:ahLst/>
              <a:cxnLst/>
              <a:rect l="l" t="t" r="r" b="b"/>
              <a:pathLst>
                <a:path w="20853" h="22746" extrusionOk="0">
                  <a:moveTo>
                    <a:pt x="4057" y="0"/>
                  </a:moveTo>
                  <a:cubicBezTo>
                    <a:pt x="2832" y="0"/>
                    <a:pt x="1512" y="371"/>
                    <a:pt x="386" y="1529"/>
                  </a:cubicBezTo>
                  <a:cubicBezTo>
                    <a:pt x="1" y="1925"/>
                    <a:pt x="14043" y="22745"/>
                    <a:pt x="14783" y="22745"/>
                  </a:cubicBezTo>
                  <a:cubicBezTo>
                    <a:pt x="14785" y="22745"/>
                    <a:pt x="14786" y="22745"/>
                    <a:pt x="14788" y="22745"/>
                  </a:cubicBezTo>
                  <a:cubicBezTo>
                    <a:pt x="15465" y="22645"/>
                    <a:pt x="18669" y="19857"/>
                    <a:pt x="19321" y="17284"/>
                  </a:cubicBezTo>
                  <a:cubicBezTo>
                    <a:pt x="19973" y="14713"/>
                    <a:pt x="19350" y="13964"/>
                    <a:pt x="19716" y="13491"/>
                  </a:cubicBezTo>
                  <a:cubicBezTo>
                    <a:pt x="20082" y="13017"/>
                    <a:pt x="20853" y="10897"/>
                    <a:pt x="19761" y="9230"/>
                  </a:cubicBezTo>
                  <a:cubicBezTo>
                    <a:pt x="18668" y="7562"/>
                    <a:pt x="17019" y="6443"/>
                    <a:pt x="16898" y="5993"/>
                  </a:cubicBezTo>
                  <a:cubicBezTo>
                    <a:pt x="16778" y="5544"/>
                    <a:pt x="16732" y="2195"/>
                    <a:pt x="13497" y="1173"/>
                  </a:cubicBezTo>
                  <a:cubicBezTo>
                    <a:pt x="12511" y="862"/>
                    <a:pt x="11644" y="757"/>
                    <a:pt x="10908" y="757"/>
                  </a:cubicBezTo>
                  <a:cubicBezTo>
                    <a:pt x="9407" y="757"/>
                    <a:pt x="8453" y="1192"/>
                    <a:pt x="8151" y="1192"/>
                  </a:cubicBezTo>
                  <a:cubicBezTo>
                    <a:pt x="8115" y="1192"/>
                    <a:pt x="8089" y="1186"/>
                    <a:pt x="8072" y="1172"/>
                  </a:cubicBezTo>
                  <a:cubicBezTo>
                    <a:pt x="7924" y="1058"/>
                    <a:pt x="6125" y="0"/>
                    <a:pt x="4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1554322" y="2434505"/>
              <a:ext cx="391433" cy="388729"/>
            </a:xfrm>
            <a:custGeom>
              <a:avLst/>
              <a:gdLst/>
              <a:ahLst/>
              <a:cxnLst/>
              <a:rect l="l" t="t" r="r" b="b"/>
              <a:pathLst>
                <a:path w="6659" h="6613" extrusionOk="0">
                  <a:moveTo>
                    <a:pt x="2223" y="0"/>
                  </a:moveTo>
                  <a:cubicBezTo>
                    <a:pt x="2069" y="0"/>
                    <a:pt x="655" y="914"/>
                    <a:pt x="620" y="1097"/>
                  </a:cubicBezTo>
                  <a:cubicBezTo>
                    <a:pt x="620" y="1097"/>
                    <a:pt x="1198" y="1968"/>
                    <a:pt x="1900" y="3018"/>
                  </a:cubicBezTo>
                  <a:cubicBezTo>
                    <a:pt x="876" y="3728"/>
                    <a:pt x="34" y="4332"/>
                    <a:pt x="24" y="4381"/>
                  </a:cubicBezTo>
                  <a:cubicBezTo>
                    <a:pt x="0" y="4503"/>
                    <a:pt x="936" y="5954"/>
                    <a:pt x="1120" y="5988"/>
                  </a:cubicBezTo>
                  <a:cubicBezTo>
                    <a:pt x="1120" y="5988"/>
                    <a:pt x="1989" y="5412"/>
                    <a:pt x="3039" y="4710"/>
                  </a:cubicBezTo>
                  <a:cubicBezTo>
                    <a:pt x="3739" y="5746"/>
                    <a:pt x="4332" y="6602"/>
                    <a:pt x="4381" y="6612"/>
                  </a:cubicBezTo>
                  <a:cubicBezTo>
                    <a:pt x="4382" y="6612"/>
                    <a:pt x="4384" y="6612"/>
                    <a:pt x="4386" y="6612"/>
                  </a:cubicBezTo>
                  <a:cubicBezTo>
                    <a:pt x="4538" y="6612"/>
                    <a:pt x="5958" y="5668"/>
                    <a:pt x="5987" y="5516"/>
                  </a:cubicBezTo>
                  <a:cubicBezTo>
                    <a:pt x="5999" y="5456"/>
                    <a:pt x="5437" y="4591"/>
                    <a:pt x="4744" y="3564"/>
                  </a:cubicBezTo>
                  <a:cubicBezTo>
                    <a:pt x="5774" y="2866"/>
                    <a:pt x="6627" y="2276"/>
                    <a:pt x="6636" y="2229"/>
                  </a:cubicBezTo>
                  <a:cubicBezTo>
                    <a:pt x="6659" y="2106"/>
                    <a:pt x="5694" y="650"/>
                    <a:pt x="5540" y="621"/>
                  </a:cubicBezTo>
                  <a:cubicBezTo>
                    <a:pt x="5539" y="621"/>
                    <a:pt x="5538" y="621"/>
                    <a:pt x="5538" y="621"/>
                  </a:cubicBezTo>
                  <a:cubicBezTo>
                    <a:pt x="5462" y="621"/>
                    <a:pt x="4603" y="1181"/>
                    <a:pt x="3585" y="1866"/>
                  </a:cubicBezTo>
                  <a:cubicBezTo>
                    <a:pt x="2877" y="847"/>
                    <a:pt x="2277" y="9"/>
                    <a:pt x="2228" y="1"/>
                  </a:cubicBezTo>
                  <a:cubicBezTo>
                    <a:pt x="2226" y="0"/>
                    <a:pt x="2225" y="0"/>
                    <a:pt x="2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18" name="Google Shape;418;p43"/>
            <p:cNvSpPr/>
            <p:nvPr/>
          </p:nvSpPr>
          <p:spPr>
            <a:xfrm>
              <a:off x="1946701" y="516525"/>
              <a:ext cx="196921" cy="195452"/>
            </a:xfrm>
            <a:custGeom>
              <a:avLst/>
              <a:gdLst/>
              <a:ahLst/>
              <a:cxnLst/>
              <a:rect l="l" t="t" r="r" b="b"/>
              <a:pathLst>
                <a:path w="3350" h="3325" extrusionOk="0">
                  <a:moveTo>
                    <a:pt x="1119" y="0"/>
                  </a:moveTo>
                  <a:cubicBezTo>
                    <a:pt x="1040" y="0"/>
                    <a:pt x="329" y="460"/>
                    <a:pt x="313" y="550"/>
                  </a:cubicBezTo>
                  <a:cubicBezTo>
                    <a:pt x="313" y="550"/>
                    <a:pt x="603" y="990"/>
                    <a:pt x="956" y="1518"/>
                  </a:cubicBezTo>
                  <a:cubicBezTo>
                    <a:pt x="441" y="1874"/>
                    <a:pt x="17" y="2178"/>
                    <a:pt x="12" y="2203"/>
                  </a:cubicBezTo>
                  <a:cubicBezTo>
                    <a:pt x="1" y="2264"/>
                    <a:pt x="471" y="2993"/>
                    <a:pt x="564" y="3011"/>
                  </a:cubicBezTo>
                  <a:cubicBezTo>
                    <a:pt x="564" y="3011"/>
                    <a:pt x="1001" y="2721"/>
                    <a:pt x="1528" y="2369"/>
                  </a:cubicBezTo>
                  <a:cubicBezTo>
                    <a:pt x="1881" y="2889"/>
                    <a:pt x="2179" y="3320"/>
                    <a:pt x="2203" y="3324"/>
                  </a:cubicBezTo>
                  <a:cubicBezTo>
                    <a:pt x="2203" y="3324"/>
                    <a:pt x="2204" y="3325"/>
                    <a:pt x="2205" y="3325"/>
                  </a:cubicBezTo>
                  <a:cubicBezTo>
                    <a:pt x="2283" y="3325"/>
                    <a:pt x="2997" y="2849"/>
                    <a:pt x="3011" y="2773"/>
                  </a:cubicBezTo>
                  <a:cubicBezTo>
                    <a:pt x="3017" y="2743"/>
                    <a:pt x="2734" y="2309"/>
                    <a:pt x="2386" y="1791"/>
                  </a:cubicBezTo>
                  <a:cubicBezTo>
                    <a:pt x="2904" y="1441"/>
                    <a:pt x="3332" y="1144"/>
                    <a:pt x="3338" y="1121"/>
                  </a:cubicBezTo>
                  <a:cubicBezTo>
                    <a:pt x="3350" y="1059"/>
                    <a:pt x="2864" y="326"/>
                    <a:pt x="2787" y="312"/>
                  </a:cubicBezTo>
                  <a:cubicBezTo>
                    <a:pt x="2786" y="312"/>
                    <a:pt x="2786" y="312"/>
                    <a:pt x="2786" y="312"/>
                  </a:cubicBezTo>
                  <a:cubicBezTo>
                    <a:pt x="2746" y="312"/>
                    <a:pt x="2315" y="593"/>
                    <a:pt x="1803" y="939"/>
                  </a:cubicBezTo>
                  <a:cubicBezTo>
                    <a:pt x="1447" y="426"/>
                    <a:pt x="1144" y="5"/>
                    <a:pt x="1122" y="0"/>
                  </a:cubicBezTo>
                  <a:cubicBezTo>
                    <a:pt x="1121" y="0"/>
                    <a:pt x="1120" y="0"/>
                    <a:pt x="1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2354480" y="516525"/>
              <a:ext cx="508821" cy="505236"/>
            </a:xfrm>
            <a:custGeom>
              <a:avLst/>
              <a:gdLst/>
              <a:ahLst/>
              <a:cxnLst/>
              <a:rect l="l" t="t" r="r" b="b"/>
              <a:pathLst>
                <a:path w="8656" h="8595" extrusionOk="0">
                  <a:moveTo>
                    <a:pt x="2889" y="1"/>
                  </a:moveTo>
                  <a:cubicBezTo>
                    <a:pt x="2688" y="1"/>
                    <a:pt x="850" y="1188"/>
                    <a:pt x="806" y="1424"/>
                  </a:cubicBezTo>
                  <a:cubicBezTo>
                    <a:pt x="806" y="1424"/>
                    <a:pt x="1557" y="2559"/>
                    <a:pt x="2470" y="3923"/>
                  </a:cubicBezTo>
                  <a:cubicBezTo>
                    <a:pt x="1138" y="4846"/>
                    <a:pt x="42" y="5631"/>
                    <a:pt x="31" y="5695"/>
                  </a:cubicBezTo>
                  <a:cubicBezTo>
                    <a:pt x="1" y="5856"/>
                    <a:pt x="1216" y="7739"/>
                    <a:pt x="1454" y="7783"/>
                  </a:cubicBezTo>
                  <a:cubicBezTo>
                    <a:pt x="1454" y="7783"/>
                    <a:pt x="2586" y="7034"/>
                    <a:pt x="3950" y="6124"/>
                  </a:cubicBezTo>
                  <a:cubicBezTo>
                    <a:pt x="4860" y="7469"/>
                    <a:pt x="5631" y="8582"/>
                    <a:pt x="5693" y="8594"/>
                  </a:cubicBezTo>
                  <a:cubicBezTo>
                    <a:pt x="5695" y="8594"/>
                    <a:pt x="5698" y="8594"/>
                    <a:pt x="5700" y="8594"/>
                  </a:cubicBezTo>
                  <a:cubicBezTo>
                    <a:pt x="5900" y="8594"/>
                    <a:pt x="7746" y="7368"/>
                    <a:pt x="7784" y="7170"/>
                  </a:cubicBezTo>
                  <a:cubicBezTo>
                    <a:pt x="7798" y="7092"/>
                    <a:pt x="7068" y="5967"/>
                    <a:pt x="6167" y="4632"/>
                  </a:cubicBezTo>
                  <a:cubicBezTo>
                    <a:pt x="7507" y="3726"/>
                    <a:pt x="8614" y="2959"/>
                    <a:pt x="8625" y="2896"/>
                  </a:cubicBezTo>
                  <a:cubicBezTo>
                    <a:pt x="8656" y="2737"/>
                    <a:pt x="7401" y="845"/>
                    <a:pt x="7201" y="807"/>
                  </a:cubicBezTo>
                  <a:cubicBezTo>
                    <a:pt x="7200" y="807"/>
                    <a:pt x="7200" y="807"/>
                    <a:pt x="7199" y="807"/>
                  </a:cubicBezTo>
                  <a:cubicBezTo>
                    <a:pt x="7100" y="807"/>
                    <a:pt x="5983" y="1533"/>
                    <a:pt x="4659" y="2426"/>
                  </a:cubicBezTo>
                  <a:cubicBezTo>
                    <a:pt x="3739" y="1101"/>
                    <a:pt x="2959" y="13"/>
                    <a:pt x="2896" y="1"/>
                  </a:cubicBezTo>
                  <a:cubicBezTo>
                    <a:pt x="2894" y="1"/>
                    <a:pt x="2892" y="1"/>
                    <a:pt x="2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3"/>
            <p:cNvGrpSpPr/>
            <p:nvPr/>
          </p:nvGrpSpPr>
          <p:grpSpPr>
            <a:xfrm>
              <a:off x="1299556" y="794276"/>
              <a:ext cx="1435718" cy="1370940"/>
              <a:chOff x="1299556" y="794276"/>
              <a:chExt cx="1435718" cy="1370940"/>
            </a:xfrm>
          </p:grpSpPr>
          <p:sp>
            <p:nvSpPr>
              <p:cNvPr id="421" name="Google Shape;421;p43"/>
              <p:cNvSpPr/>
              <p:nvPr/>
            </p:nvSpPr>
            <p:spPr>
              <a:xfrm>
                <a:off x="1374269" y="1654628"/>
                <a:ext cx="298615" cy="216614"/>
              </a:xfrm>
              <a:custGeom>
                <a:avLst/>
                <a:gdLst/>
                <a:ahLst/>
                <a:cxnLst/>
                <a:rect l="l" t="t" r="r" b="b"/>
                <a:pathLst>
                  <a:path w="5080" h="3685" extrusionOk="0">
                    <a:moveTo>
                      <a:pt x="3144" y="1"/>
                    </a:moveTo>
                    <a:cubicBezTo>
                      <a:pt x="2081" y="1"/>
                      <a:pt x="1013" y="713"/>
                      <a:pt x="482" y="1617"/>
                    </a:cubicBezTo>
                    <a:cubicBezTo>
                      <a:pt x="121" y="2227"/>
                      <a:pt x="0" y="2959"/>
                      <a:pt x="93" y="3657"/>
                    </a:cubicBezTo>
                    <a:cubicBezTo>
                      <a:pt x="95" y="3676"/>
                      <a:pt x="109" y="3684"/>
                      <a:pt x="124" y="3684"/>
                    </a:cubicBezTo>
                    <a:cubicBezTo>
                      <a:pt x="142" y="3684"/>
                      <a:pt x="161" y="3671"/>
                      <a:pt x="157" y="3649"/>
                    </a:cubicBezTo>
                    <a:cubicBezTo>
                      <a:pt x="92" y="2964"/>
                      <a:pt x="228" y="2262"/>
                      <a:pt x="585" y="1678"/>
                    </a:cubicBezTo>
                    <a:cubicBezTo>
                      <a:pt x="1109" y="817"/>
                      <a:pt x="2137" y="131"/>
                      <a:pt x="3159" y="131"/>
                    </a:cubicBezTo>
                    <a:cubicBezTo>
                      <a:pt x="3468" y="131"/>
                      <a:pt x="3776" y="194"/>
                      <a:pt x="4070" y="333"/>
                    </a:cubicBezTo>
                    <a:cubicBezTo>
                      <a:pt x="4698" y="640"/>
                      <a:pt x="4974" y="1359"/>
                      <a:pt x="5015" y="2027"/>
                    </a:cubicBezTo>
                    <a:cubicBezTo>
                      <a:pt x="5016" y="2044"/>
                      <a:pt x="5030" y="2057"/>
                      <a:pt x="5047" y="2057"/>
                    </a:cubicBezTo>
                    <a:cubicBezTo>
                      <a:pt x="5047" y="2057"/>
                      <a:pt x="5048" y="2057"/>
                      <a:pt x="5048" y="2057"/>
                    </a:cubicBezTo>
                    <a:cubicBezTo>
                      <a:pt x="5066" y="2056"/>
                      <a:pt x="5079" y="2042"/>
                      <a:pt x="5079" y="2024"/>
                    </a:cubicBezTo>
                    <a:cubicBezTo>
                      <a:pt x="5064" y="1326"/>
                      <a:pt x="4784" y="563"/>
                      <a:pt x="4126" y="227"/>
                    </a:cubicBezTo>
                    <a:cubicBezTo>
                      <a:pt x="3811" y="71"/>
                      <a:pt x="3478"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1299556" y="1245790"/>
                <a:ext cx="229252" cy="65425"/>
              </a:xfrm>
              <a:custGeom>
                <a:avLst/>
                <a:gdLst/>
                <a:ahLst/>
                <a:cxnLst/>
                <a:rect l="l" t="t" r="r" b="b"/>
                <a:pathLst>
                  <a:path w="3900" h="1113" extrusionOk="0">
                    <a:moveTo>
                      <a:pt x="1619" y="0"/>
                    </a:moveTo>
                    <a:cubicBezTo>
                      <a:pt x="1059" y="0"/>
                      <a:pt x="500" y="161"/>
                      <a:pt x="29" y="498"/>
                    </a:cubicBezTo>
                    <a:cubicBezTo>
                      <a:pt x="0" y="517"/>
                      <a:pt x="20" y="557"/>
                      <a:pt x="47" y="557"/>
                    </a:cubicBezTo>
                    <a:cubicBezTo>
                      <a:pt x="52" y="557"/>
                      <a:pt x="58" y="556"/>
                      <a:pt x="63" y="552"/>
                    </a:cubicBezTo>
                    <a:cubicBezTo>
                      <a:pt x="534" y="268"/>
                      <a:pt x="1061" y="132"/>
                      <a:pt x="1586" y="132"/>
                    </a:cubicBezTo>
                    <a:cubicBezTo>
                      <a:pt x="2417" y="132"/>
                      <a:pt x="3242" y="472"/>
                      <a:pt x="3832" y="1103"/>
                    </a:cubicBezTo>
                    <a:cubicBezTo>
                      <a:pt x="3839" y="1110"/>
                      <a:pt x="3847" y="1113"/>
                      <a:pt x="3855" y="1113"/>
                    </a:cubicBezTo>
                    <a:cubicBezTo>
                      <a:pt x="3879" y="1113"/>
                      <a:pt x="3900" y="1083"/>
                      <a:pt x="3880" y="1060"/>
                    </a:cubicBezTo>
                    <a:cubicBezTo>
                      <a:pt x="3332" y="374"/>
                      <a:pt x="2474" y="0"/>
                      <a:pt x="1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1708452" y="1898226"/>
                <a:ext cx="379030" cy="266990"/>
              </a:xfrm>
              <a:custGeom>
                <a:avLst/>
                <a:gdLst/>
                <a:ahLst/>
                <a:cxnLst/>
                <a:rect l="l" t="t" r="r" b="b"/>
                <a:pathLst>
                  <a:path w="6448" h="4542" extrusionOk="0">
                    <a:moveTo>
                      <a:pt x="3716" y="0"/>
                    </a:moveTo>
                    <a:cubicBezTo>
                      <a:pt x="1727" y="0"/>
                      <a:pt x="0" y="2555"/>
                      <a:pt x="282" y="4515"/>
                    </a:cubicBezTo>
                    <a:cubicBezTo>
                      <a:pt x="285" y="4534"/>
                      <a:pt x="298" y="4541"/>
                      <a:pt x="312" y="4541"/>
                    </a:cubicBezTo>
                    <a:cubicBezTo>
                      <a:pt x="331" y="4541"/>
                      <a:pt x="351" y="4528"/>
                      <a:pt x="346" y="4506"/>
                    </a:cubicBezTo>
                    <a:cubicBezTo>
                      <a:pt x="285" y="4008"/>
                      <a:pt x="357" y="3500"/>
                      <a:pt x="510" y="3023"/>
                    </a:cubicBezTo>
                    <a:cubicBezTo>
                      <a:pt x="937" y="1596"/>
                      <a:pt x="2254" y="130"/>
                      <a:pt x="3725" y="130"/>
                    </a:cubicBezTo>
                    <a:cubicBezTo>
                      <a:pt x="4148" y="130"/>
                      <a:pt x="4583" y="251"/>
                      <a:pt x="5014" y="529"/>
                    </a:cubicBezTo>
                    <a:cubicBezTo>
                      <a:pt x="5431" y="788"/>
                      <a:pt x="5754" y="1212"/>
                      <a:pt x="5839" y="1697"/>
                    </a:cubicBezTo>
                    <a:cubicBezTo>
                      <a:pt x="5993" y="2392"/>
                      <a:pt x="5553" y="3181"/>
                      <a:pt x="4812" y="3181"/>
                    </a:cubicBezTo>
                    <a:cubicBezTo>
                      <a:pt x="4771" y="3181"/>
                      <a:pt x="4729" y="3178"/>
                      <a:pt x="4687" y="3173"/>
                    </a:cubicBezTo>
                    <a:cubicBezTo>
                      <a:pt x="4441" y="3153"/>
                      <a:pt x="4201" y="3066"/>
                      <a:pt x="3982" y="2947"/>
                    </a:cubicBezTo>
                    <a:cubicBezTo>
                      <a:pt x="3977" y="2944"/>
                      <a:pt x="3972" y="2943"/>
                      <a:pt x="3967" y="2943"/>
                    </a:cubicBezTo>
                    <a:cubicBezTo>
                      <a:pt x="3938" y="2943"/>
                      <a:pt x="3919" y="2986"/>
                      <a:pt x="3950" y="3004"/>
                    </a:cubicBezTo>
                    <a:cubicBezTo>
                      <a:pt x="4280" y="3184"/>
                      <a:pt x="4576" y="3262"/>
                      <a:pt x="4833" y="3262"/>
                    </a:cubicBezTo>
                    <a:cubicBezTo>
                      <a:pt x="6138" y="3262"/>
                      <a:pt x="6448" y="1257"/>
                      <a:pt x="5080" y="424"/>
                    </a:cubicBezTo>
                    <a:cubicBezTo>
                      <a:pt x="4626" y="130"/>
                      <a:pt x="4164" y="0"/>
                      <a:pt x="3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a:off x="2298166" y="1052981"/>
                <a:ext cx="282626" cy="264404"/>
              </a:xfrm>
              <a:custGeom>
                <a:avLst/>
                <a:gdLst/>
                <a:ahLst/>
                <a:cxnLst/>
                <a:rect l="l" t="t" r="r" b="b"/>
                <a:pathLst>
                  <a:path w="4808" h="4498" extrusionOk="0">
                    <a:moveTo>
                      <a:pt x="3270" y="0"/>
                    </a:moveTo>
                    <a:cubicBezTo>
                      <a:pt x="1689" y="0"/>
                      <a:pt x="1" y="1314"/>
                      <a:pt x="153" y="2973"/>
                    </a:cubicBezTo>
                    <a:cubicBezTo>
                      <a:pt x="236" y="3708"/>
                      <a:pt x="854" y="4237"/>
                      <a:pt x="1503" y="4494"/>
                    </a:cubicBezTo>
                    <a:cubicBezTo>
                      <a:pt x="1507" y="4496"/>
                      <a:pt x="1511" y="4497"/>
                      <a:pt x="1515" y="4497"/>
                    </a:cubicBezTo>
                    <a:cubicBezTo>
                      <a:pt x="1527" y="4497"/>
                      <a:pt x="1538" y="4490"/>
                      <a:pt x="1544" y="4479"/>
                    </a:cubicBezTo>
                    <a:cubicBezTo>
                      <a:pt x="1551" y="4462"/>
                      <a:pt x="1544" y="4443"/>
                      <a:pt x="1527" y="4436"/>
                    </a:cubicBezTo>
                    <a:cubicBezTo>
                      <a:pt x="916" y="4164"/>
                      <a:pt x="340" y="3654"/>
                      <a:pt x="271" y="2958"/>
                    </a:cubicBezTo>
                    <a:cubicBezTo>
                      <a:pt x="153" y="1561"/>
                      <a:pt x="1463" y="410"/>
                      <a:pt x="2751" y="165"/>
                    </a:cubicBezTo>
                    <a:cubicBezTo>
                      <a:pt x="2934" y="130"/>
                      <a:pt x="3120" y="112"/>
                      <a:pt x="3305" y="112"/>
                    </a:cubicBezTo>
                    <a:cubicBezTo>
                      <a:pt x="3801" y="112"/>
                      <a:pt x="4297" y="235"/>
                      <a:pt x="4747" y="453"/>
                    </a:cubicBezTo>
                    <a:cubicBezTo>
                      <a:pt x="4753" y="455"/>
                      <a:pt x="4758" y="457"/>
                      <a:pt x="4763" y="457"/>
                    </a:cubicBezTo>
                    <a:cubicBezTo>
                      <a:pt x="4792" y="457"/>
                      <a:pt x="4807" y="413"/>
                      <a:pt x="4777" y="396"/>
                    </a:cubicBezTo>
                    <a:cubicBezTo>
                      <a:pt x="4466" y="233"/>
                      <a:pt x="4132" y="112"/>
                      <a:pt x="3785" y="49"/>
                    </a:cubicBezTo>
                    <a:cubicBezTo>
                      <a:pt x="3616" y="16"/>
                      <a:pt x="3444"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1967686" y="794276"/>
                <a:ext cx="85646" cy="225019"/>
              </a:xfrm>
              <a:custGeom>
                <a:avLst/>
                <a:gdLst/>
                <a:ahLst/>
                <a:cxnLst/>
                <a:rect l="l" t="t" r="r" b="b"/>
                <a:pathLst>
                  <a:path w="1457" h="3828" extrusionOk="0">
                    <a:moveTo>
                      <a:pt x="1410" y="1"/>
                    </a:moveTo>
                    <a:cubicBezTo>
                      <a:pt x="1404" y="1"/>
                      <a:pt x="1398" y="3"/>
                      <a:pt x="1392" y="7"/>
                    </a:cubicBezTo>
                    <a:cubicBezTo>
                      <a:pt x="1102" y="209"/>
                      <a:pt x="849" y="468"/>
                      <a:pt x="651" y="765"/>
                    </a:cubicBezTo>
                    <a:cubicBezTo>
                      <a:pt x="45" y="1657"/>
                      <a:pt x="29" y="2886"/>
                      <a:pt x="571" y="3812"/>
                    </a:cubicBezTo>
                    <a:cubicBezTo>
                      <a:pt x="577" y="3823"/>
                      <a:pt x="587" y="3828"/>
                      <a:pt x="597" y="3828"/>
                    </a:cubicBezTo>
                    <a:cubicBezTo>
                      <a:pt x="618" y="3828"/>
                      <a:pt x="640" y="3806"/>
                      <a:pt x="628" y="3782"/>
                    </a:cubicBezTo>
                    <a:cubicBezTo>
                      <a:pt x="1" y="2518"/>
                      <a:pt x="318" y="940"/>
                      <a:pt x="1431" y="58"/>
                    </a:cubicBezTo>
                    <a:cubicBezTo>
                      <a:pt x="1457" y="37"/>
                      <a:pt x="1436"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2379757" y="1477984"/>
                <a:ext cx="355517" cy="291385"/>
              </a:xfrm>
              <a:custGeom>
                <a:avLst/>
                <a:gdLst/>
                <a:ahLst/>
                <a:cxnLst/>
                <a:rect l="l" t="t" r="r" b="b"/>
                <a:pathLst>
                  <a:path w="6048" h="4957" extrusionOk="0">
                    <a:moveTo>
                      <a:pt x="4226" y="0"/>
                    </a:moveTo>
                    <a:cubicBezTo>
                      <a:pt x="2291" y="0"/>
                      <a:pt x="1" y="1274"/>
                      <a:pt x="508" y="3483"/>
                    </a:cubicBezTo>
                    <a:cubicBezTo>
                      <a:pt x="689" y="4431"/>
                      <a:pt x="1483" y="4956"/>
                      <a:pt x="2186" y="4956"/>
                    </a:cubicBezTo>
                    <a:cubicBezTo>
                      <a:pt x="2877" y="4956"/>
                      <a:pt x="3480" y="4446"/>
                      <a:pt x="3319" y="3327"/>
                    </a:cubicBezTo>
                    <a:cubicBezTo>
                      <a:pt x="3317" y="3309"/>
                      <a:pt x="3303" y="3300"/>
                      <a:pt x="3288" y="3300"/>
                    </a:cubicBezTo>
                    <a:cubicBezTo>
                      <a:pt x="3270" y="3300"/>
                      <a:pt x="3252" y="3313"/>
                      <a:pt x="3255" y="3336"/>
                    </a:cubicBezTo>
                    <a:cubicBezTo>
                      <a:pt x="3290" y="3584"/>
                      <a:pt x="3287" y="3838"/>
                      <a:pt x="3220" y="4076"/>
                    </a:cubicBezTo>
                    <a:cubicBezTo>
                      <a:pt x="3092" y="4597"/>
                      <a:pt x="2637" y="4852"/>
                      <a:pt x="2162" y="4852"/>
                    </a:cubicBezTo>
                    <a:cubicBezTo>
                      <a:pt x="1910" y="4852"/>
                      <a:pt x="1653" y="4780"/>
                      <a:pt x="1435" y="4639"/>
                    </a:cubicBezTo>
                    <a:cubicBezTo>
                      <a:pt x="1009" y="4388"/>
                      <a:pt x="726" y="3939"/>
                      <a:pt x="630" y="3457"/>
                    </a:cubicBezTo>
                    <a:cubicBezTo>
                      <a:pt x="187" y="1336"/>
                      <a:pt x="2325" y="102"/>
                      <a:pt x="4284" y="102"/>
                    </a:cubicBezTo>
                    <a:cubicBezTo>
                      <a:pt x="4898" y="102"/>
                      <a:pt x="5494" y="223"/>
                      <a:pt x="5987" y="476"/>
                    </a:cubicBezTo>
                    <a:cubicBezTo>
                      <a:pt x="5993" y="479"/>
                      <a:pt x="5999" y="480"/>
                      <a:pt x="6004" y="480"/>
                    </a:cubicBezTo>
                    <a:cubicBezTo>
                      <a:pt x="6033" y="480"/>
                      <a:pt x="6048" y="438"/>
                      <a:pt x="6019" y="420"/>
                    </a:cubicBezTo>
                    <a:cubicBezTo>
                      <a:pt x="5568" y="171"/>
                      <a:pt x="5057" y="46"/>
                      <a:pt x="4547" y="12"/>
                    </a:cubicBezTo>
                    <a:cubicBezTo>
                      <a:pt x="4442" y="4"/>
                      <a:pt x="4334" y="0"/>
                      <a:pt x="4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43"/>
            <p:cNvSpPr/>
            <p:nvPr/>
          </p:nvSpPr>
          <p:spPr>
            <a:xfrm>
              <a:off x="1537334" y="1031349"/>
              <a:ext cx="887910" cy="881914"/>
            </a:xfrm>
            <a:custGeom>
              <a:avLst/>
              <a:gdLst/>
              <a:ahLst/>
              <a:cxnLst/>
              <a:rect l="l" t="t" r="r" b="b"/>
              <a:pathLst>
                <a:path w="15105" h="15003" extrusionOk="0">
                  <a:moveTo>
                    <a:pt x="5041" y="1"/>
                  </a:moveTo>
                  <a:cubicBezTo>
                    <a:pt x="4692" y="1"/>
                    <a:pt x="1484" y="2074"/>
                    <a:pt x="1405" y="2487"/>
                  </a:cubicBezTo>
                  <a:cubicBezTo>
                    <a:pt x="1405" y="2487"/>
                    <a:pt x="2716" y="4465"/>
                    <a:pt x="4308" y="6848"/>
                  </a:cubicBezTo>
                  <a:cubicBezTo>
                    <a:pt x="1986" y="8459"/>
                    <a:pt x="74" y="9830"/>
                    <a:pt x="52" y="9940"/>
                  </a:cubicBezTo>
                  <a:cubicBezTo>
                    <a:pt x="0" y="10220"/>
                    <a:pt x="2120" y="13506"/>
                    <a:pt x="2539" y="13587"/>
                  </a:cubicBezTo>
                  <a:cubicBezTo>
                    <a:pt x="2539" y="13587"/>
                    <a:pt x="4512" y="12279"/>
                    <a:pt x="6890" y="10689"/>
                  </a:cubicBezTo>
                  <a:cubicBezTo>
                    <a:pt x="8480" y="13037"/>
                    <a:pt x="9825" y="14980"/>
                    <a:pt x="9935" y="15002"/>
                  </a:cubicBezTo>
                  <a:cubicBezTo>
                    <a:pt x="9938" y="15003"/>
                    <a:pt x="9942" y="15003"/>
                    <a:pt x="9946" y="15003"/>
                  </a:cubicBezTo>
                  <a:cubicBezTo>
                    <a:pt x="10291" y="15003"/>
                    <a:pt x="13516" y="12860"/>
                    <a:pt x="13582" y="12516"/>
                  </a:cubicBezTo>
                  <a:cubicBezTo>
                    <a:pt x="13608" y="12380"/>
                    <a:pt x="12333" y="10416"/>
                    <a:pt x="10762" y="8085"/>
                  </a:cubicBezTo>
                  <a:cubicBezTo>
                    <a:pt x="13100" y="6503"/>
                    <a:pt x="15032" y="5165"/>
                    <a:pt x="15052" y="5056"/>
                  </a:cubicBezTo>
                  <a:cubicBezTo>
                    <a:pt x="15105" y="4778"/>
                    <a:pt x="12916" y="1475"/>
                    <a:pt x="12567" y="1410"/>
                  </a:cubicBezTo>
                  <a:cubicBezTo>
                    <a:pt x="12565" y="1410"/>
                    <a:pt x="12564" y="1410"/>
                    <a:pt x="12562" y="1410"/>
                  </a:cubicBezTo>
                  <a:cubicBezTo>
                    <a:pt x="12392" y="1410"/>
                    <a:pt x="10440" y="2677"/>
                    <a:pt x="8128" y="4235"/>
                  </a:cubicBezTo>
                  <a:cubicBezTo>
                    <a:pt x="6525" y="1923"/>
                    <a:pt x="5162" y="22"/>
                    <a:pt x="5053" y="2"/>
                  </a:cubicBezTo>
                  <a:cubicBezTo>
                    <a:pt x="5050" y="1"/>
                    <a:pt x="5046" y="1"/>
                    <a:pt x="50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Diagram 1"/>
          <p:cNvGraphicFramePr/>
          <p:nvPr>
            <p:extLst>
              <p:ext uri="{D42A27DB-BD31-4B8C-83A1-F6EECF244321}">
                <p14:modId xmlns:p14="http://schemas.microsoft.com/office/powerpoint/2010/main" val="3587369243"/>
              </p:ext>
            </p:extLst>
          </p:nvPr>
        </p:nvGraphicFramePr>
        <p:xfrm>
          <a:off x="1784753" y="1258950"/>
          <a:ext cx="5729222" cy="931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grpSp>
        <p:nvGrpSpPr>
          <p:cNvPr id="1502" name="Google Shape;1502;p58"/>
          <p:cNvGrpSpPr/>
          <p:nvPr/>
        </p:nvGrpSpPr>
        <p:grpSpPr>
          <a:xfrm>
            <a:off x="7748693" y="3824493"/>
            <a:ext cx="1179697" cy="1112844"/>
            <a:chOff x="506227" y="526123"/>
            <a:chExt cx="807623" cy="728122"/>
          </a:xfrm>
        </p:grpSpPr>
        <p:grpSp>
          <p:nvGrpSpPr>
            <p:cNvPr id="1503" name="Google Shape;1503;p58"/>
            <p:cNvGrpSpPr/>
            <p:nvPr/>
          </p:nvGrpSpPr>
          <p:grpSpPr>
            <a:xfrm rot="-5400000">
              <a:off x="618482" y="669843"/>
              <a:ext cx="88542" cy="313052"/>
              <a:chOff x="1825350" y="-685725"/>
              <a:chExt cx="102125" cy="361075"/>
            </a:xfrm>
          </p:grpSpPr>
          <p:sp>
            <p:nvSpPr>
              <p:cNvPr id="1504" name="Google Shape;1504;p58"/>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58"/>
            <p:cNvGrpSpPr/>
            <p:nvPr/>
          </p:nvGrpSpPr>
          <p:grpSpPr>
            <a:xfrm rot="-480806">
              <a:off x="669184" y="930011"/>
              <a:ext cx="173052" cy="162521"/>
              <a:chOff x="1833125" y="-1256125"/>
              <a:chExt cx="283150" cy="265875"/>
            </a:xfrm>
          </p:grpSpPr>
          <p:sp>
            <p:nvSpPr>
              <p:cNvPr id="1507" name="Google Shape;1507;p58"/>
              <p:cNvSpPr/>
              <p:nvPr/>
            </p:nvSpPr>
            <p:spPr>
              <a:xfrm>
                <a:off x="1833125" y="-1256125"/>
                <a:ext cx="283150" cy="265875"/>
              </a:xfrm>
              <a:custGeom>
                <a:avLst/>
                <a:gdLst/>
                <a:ahLst/>
                <a:cxnLst/>
                <a:rect l="l" t="t" r="r" b="b"/>
                <a:pathLst>
                  <a:path w="11326" h="10635" extrusionOk="0">
                    <a:moveTo>
                      <a:pt x="4274" y="1"/>
                    </a:moveTo>
                    <a:cubicBezTo>
                      <a:pt x="4225" y="1"/>
                      <a:pt x="4179" y="10"/>
                      <a:pt x="4137" y="29"/>
                    </a:cubicBezTo>
                    <a:cubicBezTo>
                      <a:pt x="3416" y="349"/>
                      <a:pt x="3871" y="3263"/>
                      <a:pt x="3687" y="3430"/>
                    </a:cubicBezTo>
                    <a:cubicBezTo>
                      <a:pt x="3504" y="3598"/>
                      <a:pt x="1" y="3518"/>
                      <a:pt x="1" y="4388"/>
                    </a:cubicBezTo>
                    <a:cubicBezTo>
                      <a:pt x="2" y="4908"/>
                      <a:pt x="3404" y="6362"/>
                      <a:pt x="3422" y="6664"/>
                    </a:cubicBezTo>
                    <a:cubicBezTo>
                      <a:pt x="3438" y="6966"/>
                      <a:pt x="3258" y="10635"/>
                      <a:pt x="4044" y="10635"/>
                    </a:cubicBezTo>
                    <a:cubicBezTo>
                      <a:pt x="4044" y="10635"/>
                      <a:pt x="4044" y="10635"/>
                      <a:pt x="4044" y="10635"/>
                    </a:cubicBezTo>
                    <a:cubicBezTo>
                      <a:pt x="4697" y="10634"/>
                      <a:pt x="6170" y="7986"/>
                      <a:pt x="6421" y="7936"/>
                    </a:cubicBezTo>
                    <a:cubicBezTo>
                      <a:pt x="6425" y="7935"/>
                      <a:pt x="6430" y="7934"/>
                      <a:pt x="6436" y="7934"/>
                    </a:cubicBezTo>
                    <a:cubicBezTo>
                      <a:pt x="6734" y="7934"/>
                      <a:pt x="9058" y="9063"/>
                      <a:pt x="9794" y="9063"/>
                    </a:cubicBezTo>
                    <a:cubicBezTo>
                      <a:pt x="9887" y="9063"/>
                      <a:pt x="9955" y="9045"/>
                      <a:pt x="9990" y="9004"/>
                    </a:cubicBezTo>
                    <a:cubicBezTo>
                      <a:pt x="10308" y="8635"/>
                      <a:pt x="8597" y="5756"/>
                      <a:pt x="8831" y="5405"/>
                    </a:cubicBezTo>
                    <a:cubicBezTo>
                      <a:pt x="9065" y="5051"/>
                      <a:pt x="11325" y="2420"/>
                      <a:pt x="11107" y="1984"/>
                    </a:cubicBezTo>
                    <a:cubicBezTo>
                      <a:pt x="11064" y="1899"/>
                      <a:pt x="10881" y="1865"/>
                      <a:pt x="10613" y="1865"/>
                    </a:cubicBezTo>
                    <a:cubicBezTo>
                      <a:pt x="9595" y="1865"/>
                      <a:pt x="7345" y="2350"/>
                      <a:pt x="6826" y="2350"/>
                    </a:cubicBezTo>
                    <a:cubicBezTo>
                      <a:pt x="6784" y="2350"/>
                      <a:pt x="6753" y="2347"/>
                      <a:pt x="6735" y="2340"/>
                    </a:cubicBezTo>
                    <a:cubicBezTo>
                      <a:pt x="6467" y="2230"/>
                      <a:pt x="5042"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1926950" y="-1092125"/>
                <a:ext cx="9850" cy="43675"/>
              </a:xfrm>
              <a:custGeom>
                <a:avLst/>
                <a:gdLst/>
                <a:ahLst/>
                <a:cxnLst/>
                <a:rect l="l" t="t" r="r" b="b"/>
                <a:pathLst>
                  <a:path w="394" h="1747" extrusionOk="0">
                    <a:moveTo>
                      <a:pt x="227" y="1"/>
                    </a:moveTo>
                    <a:cubicBezTo>
                      <a:pt x="227" y="1"/>
                      <a:pt x="183" y="103"/>
                      <a:pt x="135" y="267"/>
                    </a:cubicBezTo>
                    <a:cubicBezTo>
                      <a:pt x="84" y="429"/>
                      <a:pt x="41" y="654"/>
                      <a:pt x="0" y="878"/>
                    </a:cubicBezTo>
                    <a:cubicBezTo>
                      <a:pt x="6" y="1095"/>
                      <a:pt x="16" y="1313"/>
                      <a:pt x="41" y="1475"/>
                    </a:cubicBezTo>
                    <a:cubicBezTo>
                      <a:pt x="63" y="1639"/>
                      <a:pt x="92" y="1747"/>
                      <a:pt x="92" y="1747"/>
                    </a:cubicBezTo>
                    <a:lnTo>
                      <a:pt x="252" y="1746"/>
                    </a:lnTo>
                    <a:cubicBezTo>
                      <a:pt x="252" y="1746"/>
                      <a:pt x="281" y="1637"/>
                      <a:pt x="302" y="1474"/>
                    </a:cubicBezTo>
                    <a:cubicBezTo>
                      <a:pt x="325" y="1311"/>
                      <a:pt x="333" y="1093"/>
                      <a:pt x="338" y="876"/>
                    </a:cubicBezTo>
                    <a:cubicBezTo>
                      <a:pt x="366" y="672"/>
                      <a:pt x="390" y="468"/>
                      <a:pt x="391" y="308"/>
                    </a:cubicBezTo>
                    <a:cubicBezTo>
                      <a:pt x="393" y="151"/>
                      <a:pt x="382" y="38"/>
                      <a:pt x="382" y="38"/>
                    </a:cubicBezTo>
                    <a:lnTo>
                      <a:pt x="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1994950" y="-1081800"/>
                <a:ext cx="52675" cy="25025"/>
              </a:xfrm>
              <a:custGeom>
                <a:avLst/>
                <a:gdLst/>
                <a:ahLst/>
                <a:cxnLst/>
                <a:rect l="l" t="t" r="r" b="b"/>
                <a:pathLst>
                  <a:path w="2107" h="1001" extrusionOk="0">
                    <a:moveTo>
                      <a:pt x="62" y="1"/>
                    </a:moveTo>
                    <a:lnTo>
                      <a:pt x="0" y="148"/>
                    </a:lnTo>
                    <a:cubicBezTo>
                      <a:pt x="0" y="148"/>
                      <a:pt x="117" y="228"/>
                      <a:pt x="301" y="327"/>
                    </a:cubicBezTo>
                    <a:cubicBezTo>
                      <a:pt x="483" y="429"/>
                      <a:pt x="735" y="545"/>
                      <a:pt x="989" y="656"/>
                    </a:cubicBezTo>
                    <a:cubicBezTo>
                      <a:pt x="1246" y="758"/>
                      <a:pt x="1505" y="856"/>
                      <a:pt x="1706" y="914"/>
                    </a:cubicBezTo>
                    <a:cubicBezTo>
                      <a:pt x="1906" y="974"/>
                      <a:pt x="2045" y="1000"/>
                      <a:pt x="2045" y="1000"/>
                    </a:cubicBezTo>
                    <a:lnTo>
                      <a:pt x="2106" y="853"/>
                    </a:lnTo>
                    <a:cubicBezTo>
                      <a:pt x="2106" y="853"/>
                      <a:pt x="1990" y="773"/>
                      <a:pt x="1806" y="673"/>
                    </a:cubicBezTo>
                    <a:cubicBezTo>
                      <a:pt x="1624" y="571"/>
                      <a:pt x="1372" y="456"/>
                      <a:pt x="1119" y="345"/>
                    </a:cubicBezTo>
                    <a:cubicBezTo>
                      <a:pt x="860" y="243"/>
                      <a:pt x="602" y="145"/>
                      <a:pt x="401" y="88"/>
                    </a:cubicBezTo>
                    <a:cubicBezTo>
                      <a:pt x="200" y="28"/>
                      <a:pt x="6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rot="-2700000">
              <a:off x="909164" y="901861"/>
              <a:ext cx="305657" cy="286236"/>
              <a:chOff x="3253250" y="-606750"/>
              <a:chExt cx="249000" cy="233125"/>
            </a:xfrm>
          </p:grpSpPr>
          <p:sp>
            <p:nvSpPr>
              <p:cNvPr id="1511" name="Google Shape;1511;p58"/>
              <p:cNvSpPr/>
              <p:nvPr/>
            </p:nvSpPr>
            <p:spPr>
              <a:xfrm>
                <a:off x="3253250" y="-606750"/>
                <a:ext cx="249000" cy="233125"/>
              </a:xfrm>
              <a:custGeom>
                <a:avLst/>
                <a:gdLst/>
                <a:ahLst/>
                <a:cxnLst/>
                <a:rect l="l" t="t" r="r" b="b"/>
                <a:pathLst>
                  <a:path w="9960" h="9325" extrusionOk="0">
                    <a:moveTo>
                      <a:pt x="5032" y="1"/>
                    </a:moveTo>
                    <a:cubicBezTo>
                      <a:pt x="2662" y="1"/>
                      <a:pt x="1600" y="1620"/>
                      <a:pt x="1208" y="2928"/>
                    </a:cubicBezTo>
                    <a:cubicBezTo>
                      <a:pt x="767" y="4405"/>
                      <a:pt x="1" y="7191"/>
                      <a:pt x="3402" y="8811"/>
                    </a:cubicBezTo>
                    <a:cubicBezTo>
                      <a:pt x="4154" y="9169"/>
                      <a:pt x="4848" y="9324"/>
                      <a:pt x="5479" y="9324"/>
                    </a:cubicBezTo>
                    <a:cubicBezTo>
                      <a:pt x="7705" y="9324"/>
                      <a:pt x="9143" y="7397"/>
                      <a:pt x="9500" y="5677"/>
                    </a:cubicBezTo>
                    <a:cubicBezTo>
                      <a:pt x="9960" y="3469"/>
                      <a:pt x="9519" y="663"/>
                      <a:pt x="6012" y="85"/>
                    </a:cubicBezTo>
                    <a:cubicBezTo>
                      <a:pt x="5663" y="28"/>
                      <a:pt x="5337" y="1"/>
                      <a:pt x="5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347625" y="-525925"/>
                <a:ext cx="18275" cy="28675"/>
              </a:xfrm>
              <a:custGeom>
                <a:avLst/>
                <a:gdLst/>
                <a:ahLst/>
                <a:cxnLst/>
                <a:rect l="l" t="t" r="r" b="b"/>
                <a:pathLst>
                  <a:path w="731" h="1147" extrusionOk="0">
                    <a:moveTo>
                      <a:pt x="540" y="1"/>
                    </a:moveTo>
                    <a:cubicBezTo>
                      <a:pt x="353" y="1"/>
                      <a:pt x="0" y="1081"/>
                      <a:pt x="212" y="1144"/>
                    </a:cubicBezTo>
                    <a:cubicBezTo>
                      <a:pt x="217" y="1146"/>
                      <a:pt x="223" y="1146"/>
                      <a:pt x="230" y="1146"/>
                    </a:cubicBezTo>
                    <a:cubicBezTo>
                      <a:pt x="445" y="1146"/>
                      <a:pt x="730" y="56"/>
                      <a:pt x="553" y="3"/>
                    </a:cubicBezTo>
                    <a:cubicBezTo>
                      <a:pt x="549" y="1"/>
                      <a:pt x="544" y="1"/>
                      <a:pt x="540"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403575" y="-509175"/>
                <a:ext cx="18275" cy="28650"/>
              </a:xfrm>
              <a:custGeom>
                <a:avLst/>
                <a:gdLst/>
                <a:ahLst/>
                <a:cxnLst/>
                <a:rect l="l" t="t" r="r" b="b"/>
                <a:pathLst>
                  <a:path w="731" h="1146" extrusionOk="0">
                    <a:moveTo>
                      <a:pt x="539" y="0"/>
                    </a:moveTo>
                    <a:cubicBezTo>
                      <a:pt x="352" y="0"/>
                      <a:pt x="0" y="1080"/>
                      <a:pt x="211" y="1143"/>
                    </a:cubicBezTo>
                    <a:cubicBezTo>
                      <a:pt x="217" y="1144"/>
                      <a:pt x="223" y="1145"/>
                      <a:pt x="229" y="1145"/>
                    </a:cubicBezTo>
                    <a:cubicBezTo>
                      <a:pt x="444" y="1145"/>
                      <a:pt x="730" y="55"/>
                      <a:pt x="552" y="2"/>
                    </a:cubicBezTo>
                    <a:cubicBezTo>
                      <a:pt x="548" y="1"/>
                      <a:pt x="543" y="0"/>
                      <a:pt x="539"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279675" y="-509300"/>
                <a:ext cx="20800" cy="85950"/>
              </a:xfrm>
              <a:custGeom>
                <a:avLst/>
                <a:gdLst/>
                <a:ahLst/>
                <a:cxnLst/>
                <a:rect l="l" t="t" r="r" b="b"/>
                <a:pathLst>
                  <a:path w="832" h="3438" extrusionOk="0">
                    <a:moveTo>
                      <a:pt x="234" y="0"/>
                    </a:moveTo>
                    <a:cubicBezTo>
                      <a:pt x="210" y="0"/>
                      <a:pt x="186" y="14"/>
                      <a:pt x="181" y="43"/>
                    </a:cubicBezTo>
                    <a:cubicBezTo>
                      <a:pt x="0" y="1176"/>
                      <a:pt x="96" y="2423"/>
                      <a:pt x="719" y="3413"/>
                    </a:cubicBezTo>
                    <a:cubicBezTo>
                      <a:pt x="729" y="3430"/>
                      <a:pt x="745" y="3437"/>
                      <a:pt x="761" y="3437"/>
                    </a:cubicBezTo>
                    <a:cubicBezTo>
                      <a:pt x="796" y="3437"/>
                      <a:pt x="832" y="3402"/>
                      <a:pt x="813" y="3362"/>
                    </a:cubicBezTo>
                    <a:cubicBezTo>
                      <a:pt x="351" y="2321"/>
                      <a:pt x="276" y="1177"/>
                      <a:pt x="288" y="53"/>
                    </a:cubicBezTo>
                    <a:cubicBezTo>
                      <a:pt x="289" y="19"/>
                      <a:pt x="261" y="0"/>
                      <a:pt x="234"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312650" y="-600250"/>
                <a:ext cx="118950" cy="28950"/>
              </a:xfrm>
              <a:custGeom>
                <a:avLst/>
                <a:gdLst/>
                <a:ahLst/>
                <a:cxnLst/>
                <a:rect l="l" t="t" r="r" b="b"/>
                <a:pathLst>
                  <a:path w="4758" h="1158" extrusionOk="0">
                    <a:moveTo>
                      <a:pt x="2614" y="0"/>
                    </a:moveTo>
                    <a:cubicBezTo>
                      <a:pt x="1640" y="0"/>
                      <a:pt x="675" y="334"/>
                      <a:pt x="34" y="1070"/>
                    </a:cubicBezTo>
                    <a:cubicBezTo>
                      <a:pt x="0" y="1108"/>
                      <a:pt x="38" y="1157"/>
                      <a:pt x="78" y="1157"/>
                    </a:cubicBezTo>
                    <a:cubicBezTo>
                      <a:pt x="90" y="1157"/>
                      <a:pt x="102" y="1153"/>
                      <a:pt x="112" y="1142"/>
                    </a:cubicBezTo>
                    <a:cubicBezTo>
                      <a:pt x="806" y="502"/>
                      <a:pt x="1733" y="223"/>
                      <a:pt x="2669" y="223"/>
                    </a:cubicBezTo>
                    <a:cubicBezTo>
                      <a:pt x="3356" y="223"/>
                      <a:pt x="4048" y="373"/>
                      <a:pt x="4658" y="641"/>
                    </a:cubicBezTo>
                    <a:cubicBezTo>
                      <a:pt x="4666" y="645"/>
                      <a:pt x="4674" y="646"/>
                      <a:pt x="4681" y="646"/>
                    </a:cubicBezTo>
                    <a:cubicBezTo>
                      <a:pt x="4729" y="646"/>
                      <a:pt x="4758" y="575"/>
                      <a:pt x="4709" y="546"/>
                    </a:cubicBezTo>
                    <a:cubicBezTo>
                      <a:pt x="4097" y="192"/>
                      <a:pt x="3353" y="0"/>
                      <a:pt x="2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58"/>
            <p:cNvGrpSpPr/>
            <p:nvPr/>
          </p:nvGrpSpPr>
          <p:grpSpPr>
            <a:xfrm>
              <a:off x="856420" y="526123"/>
              <a:ext cx="158823" cy="176342"/>
              <a:chOff x="5071176" y="2522737"/>
              <a:chExt cx="356745" cy="396095"/>
            </a:xfrm>
          </p:grpSpPr>
          <p:sp>
            <p:nvSpPr>
              <p:cNvPr id="1517" name="Google Shape;1517;p58"/>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8"/>
            <p:cNvGrpSpPr/>
            <p:nvPr/>
          </p:nvGrpSpPr>
          <p:grpSpPr>
            <a:xfrm>
              <a:off x="1008167" y="570865"/>
              <a:ext cx="305683" cy="264869"/>
              <a:chOff x="3360325" y="-1226900"/>
              <a:chExt cx="352575" cy="305500"/>
            </a:xfrm>
          </p:grpSpPr>
          <p:sp>
            <p:nvSpPr>
              <p:cNvPr id="1520" name="Google Shape;1520;p58"/>
              <p:cNvSpPr/>
              <p:nvPr/>
            </p:nvSpPr>
            <p:spPr>
              <a:xfrm>
                <a:off x="3360325" y="-1226900"/>
                <a:ext cx="352575" cy="305500"/>
              </a:xfrm>
              <a:custGeom>
                <a:avLst/>
                <a:gdLst/>
                <a:ahLst/>
                <a:cxnLst/>
                <a:rect l="l" t="t" r="r" b="b"/>
                <a:pathLst>
                  <a:path w="14103" h="12220" extrusionOk="0">
                    <a:moveTo>
                      <a:pt x="7119" y="0"/>
                    </a:moveTo>
                    <a:cubicBezTo>
                      <a:pt x="6383" y="0"/>
                      <a:pt x="5620" y="187"/>
                      <a:pt x="4860" y="602"/>
                    </a:cubicBezTo>
                    <a:cubicBezTo>
                      <a:pt x="114" y="3202"/>
                      <a:pt x="2100" y="7449"/>
                      <a:pt x="2216" y="7599"/>
                    </a:cubicBezTo>
                    <a:cubicBezTo>
                      <a:pt x="2330" y="7749"/>
                      <a:pt x="0" y="11933"/>
                      <a:pt x="122" y="12163"/>
                    </a:cubicBezTo>
                    <a:cubicBezTo>
                      <a:pt x="143" y="12202"/>
                      <a:pt x="211" y="12220"/>
                      <a:pt x="316" y="12220"/>
                    </a:cubicBezTo>
                    <a:cubicBezTo>
                      <a:pt x="1103" y="12220"/>
                      <a:pt x="3953" y="11221"/>
                      <a:pt x="4169" y="11091"/>
                    </a:cubicBezTo>
                    <a:cubicBezTo>
                      <a:pt x="4174" y="11088"/>
                      <a:pt x="4183" y="11086"/>
                      <a:pt x="4193" y="11086"/>
                    </a:cubicBezTo>
                    <a:cubicBezTo>
                      <a:pt x="4445" y="11086"/>
                      <a:pt x="6070" y="11967"/>
                      <a:pt x="7881" y="11967"/>
                    </a:cubicBezTo>
                    <a:cubicBezTo>
                      <a:pt x="9363" y="11967"/>
                      <a:pt x="10968" y="11377"/>
                      <a:pt x="12045" y="9233"/>
                    </a:cubicBezTo>
                    <a:cubicBezTo>
                      <a:pt x="14102" y="5139"/>
                      <a:pt x="10983" y="0"/>
                      <a:pt x="7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472025" y="-963650"/>
                <a:ext cx="156150" cy="28550"/>
              </a:xfrm>
              <a:custGeom>
                <a:avLst/>
                <a:gdLst/>
                <a:ahLst/>
                <a:cxnLst/>
                <a:rect l="l" t="t" r="r" b="b"/>
                <a:pathLst>
                  <a:path w="6246" h="1142" extrusionOk="0">
                    <a:moveTo>
                      <a:pt x="53" y="0"/>
                    </a:moveTo>
                    <a:cubicBezTo>
                      <a:pt x="24" y="0"/>
                      <a:pt x="0" y="40"/>
                      <a:pt x="26" y="65"/>
                    </a:cubicBezTo>
                    <a:cubicBezTo>
                      <a:pt x="430" y="446"/>
                      <a:pt x="926" y="725"/>
                      <a:pt x="1454" y="898"/>
                    </a:cubicBezTo>
                    <a:cubicBezTo>
                      <a:pt x="1968" y="1062"/>
                      <a:pt x="2508" y="1142"/>
                      <a:pt x="3048" y="1142"/>
                    </a:cubicBezTo>
                    <a:cubicBezTo>
                      <a:pt x="4172" y="1142"/>
                      <a:pt x="5300" y="798"/>
                      <a:pt x="6213" y="150"/>
                    </a:cubicBezTo>
                    <a:cubicBezTo>
                      <a:pt x="6246" y="128"/>
                      <a:pt x="6221" y="83"/>
                      <a:pt x="6190" y="83"/>
                    </a:cubicBezTo>
                    <a:cubicBezTo>
                      <a:pt x="6184" y="83"/>
                      <a:pt x="6177" y="85"/>
                      <a:pt x="6171" y="89"/>
                    </a:cubicBezTo>
                    <a:cubicBezTo>
                      <a:pt x="5252" y="662"/>
                      <a:pt x="4128" y="991"/>
                      <a:pt x="3020" y="991"/>
                    </a:cubicBezTo>
                    <a:cubicBezTo>
                      <a:pt x="1958" y="991"/>
                      <a:pt x="912" y="689"/>
                      <a:pt x="76" y="10"/>
                    </a:cubicBezTo>
                    <a:cubicBezTo>
                      <a:pt x="69" y="3"/>
                      <a:pt x="60"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418000" y="-953975"/>
                <a:ext cx="34400" cy="14725"/>
              </a:xfrm>
              <a:custGeom>
                <a:avLst/>
                <a:gdLst/>
                <a:ahLst/>
                <a:cxnLst/>
                <a:rect l="l" t="t" r="r" b="b"/>
                <a:pathLst>
                  <a:path w="1376" h="589" extrusionOk="0">
                    <a:moveTo>
                      <a:pt x="1335" y="0"/>
                    </a:moveTo>
                    <a:cubicBezTo>
                      <a:pt x="1332" y="0"/>
                      <a:pt x="1329" y="1"/>
                      <a:pt x="1326" y="2"/>
                    </a:cubicBezTo>
                    <a:cubicBezTo>
                      <a:pt x="877" y="121"/>
                      <a:pt x="441" y="294"/>
                      <a:pt x="34" y="518"/>
                    </a:cubicBezTo>
                    <a:cubicBezTo>
                      <a:pt x="1" y="537"/>
                      <a:pt x="19" y="589"/>
                      <a:pt x="53" y="589"/>
                    </a:cubicBezTo>
                    <a:cubicBezTo>
                      <a:pt x="57" y="589"/>
                      <a:pt x="61" y="588"/>
                      <a:pt x="65" y="587"/>
                    </a:cubicBezTo>
                    <a:cubicBezTo>
                      <a:pt x="515" y="469"/>
                      <a:pt x="942" y="296"/>
                      <a:pt x="1351" y="71"/>
                    </a:cubicBezTo>
                    <a:cubicBezTo>
                      <a:pt x="1367" y="64"/>
                      <a:pt x="1375" y="46"/>
                      <a:pt x="1371" y="29"/>
                    </a:cubicBezTo>
                    <a:cubicBezTo>
                      <a:pt x="1367" y="12"/>
                      <a:pt x="1352"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416250" y="-1193975"/>
                <a:ext cx="66100" cy="82075"/>
              </a:xfrm>
              <a:custGeom>
                <a:avLst/>
                <a:gdLst/>
                <a:ahLst/>
                <a:cxnLst/>
                <a:rect l="l" t="t" r="r" b="b"/>
                <a:pathLst>
                  <a:path w="2644" h="3283" extrusionOk="0">
                    <a:moveTo>
                      <a:pt x="2592" y="1"/>
                    </a:moveTo>
                    <a:cubicBezTo>
                      <a:pt x="2589" y="1"/>
                      <a:pt x="2586" y="1"/>
                      <a:pt x="2582" y="2"/>
                    </a:cubicBezTo>
                    <a:cubicBezTo>
                      <a:pt x="1131" y="347"/>
                      <a:pt x="71" y="1778"/>
                      <a:pt x="2" y="3244"/>
                    </a:cubicBezTo>
                    <a:cubicBezTo>
                      <a:pt x="1" y="3269"/>
                      <a:pt x="21" y="3282"/>
                      <a:pt x="40" y="3282"/>
                    </a:cubicBezTo>
                    <a:cubicBezTo>
                      <a:pt x="57" y="3282"/>
                      <a:pt x="74" y="3272"/>
                      <a:pt x="76" y="3251"/>
                    </a:cubicBezTo>
                    <a:cubicBezTo>
                      <a:pt x="264" y="1842"/>
                      <a:pt x="1230" y="522"/>
                      <a:pt x="2602" y="74"/>
                    </a:cubicBezTo>
                    <a:cubicBezTo>
                      <a:pt x="2643" y="60"/>
                      <a:pt x="2629" y="1"/>
                      <a:pt x="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446525" y="-1165325"/>
                <a:ext cx="203200" cy="173950"/>
              </a:xfrm>
              <a:custGeom>
                <a:avLst/>
                <a:gdLst/>
                <a:ahLst/>
                <a:cxnLst/>
                <a:rect l="l" t="t" r="r" b="b"/>
                <a:pathLst>
                  <a:path w="8128" h="6958" extrusionOk="0">
                    <a:moveTo>
                      <a:pt x="4727" y="92"/>
                    </a:moveTo>
                    <a:cubicBezTo>
                      <a:pt x="5116" y="92"/>
                      <a:pt x="5506" y="220"/>
                      <a:pt x="5836" y="492"/>
                    </a:cubicBezTo>
                    <a:cubicBezTo>
                      <a:pt x="6153" y="721"/>
                      <a:pt x="6400" y="1017"/>
                      <a:pt x="6579" y="1351"/>
                    </a:cubicBezTo>
                    <a:lnTo>
                      <a:pt x="6579" y="1351"/>
                    </a:lnTo>
                    <a:cubicBezTo>
                      <a:pt x="6410" y="1303"/>
                      <a:pt x="6234" y="1280"/>
                      <a:pt x="6056" y="1280"/>
                    </a:cubicBezTo>
                    <a:cubicBezTo>
                      <a:pt x="5963" y="1280"/>
                      <a:pt x="5869" y="1287"/>
                      <a:pt x="5776" y="1299"/>
                    </a:cubicBezTo>
                    <a:lnTo>
                      <a:pt x="5776" y="1299"/>
                    </a:lnTo>
                    <a:cubicBezTo>
                      <a:pt x="5510" y="938"/>
                      <a:pt x="5159" y="639"/>
                      <a:pt x="4746" y="442"/>
                    </a:cubicBezTo>
                    <a:cubicBezTo>
                      <a:pt x="4551" y="340"/>
                      <a:pt x="4340" y="258"/>
                      <a:pt x="4121" y="197"/>
                    </a:cubicBezTo>
                    <a:lnTo>
                      <a:pt x="4121" y="197"/>
                    </a:lnTo>
                    <a:cubicBezTo>
                      <a:pt x="4317" y="128"/>
                      <a:pt x="4522" y="92"/>
                      <a:pt x="4727" y="92"/>
                    </a:cubicBezTo>
                    <a:close/>
                    <a:moveTo>
                      <a:pt x="3883" y="300"/>
                    </a:moveTo>
                    <a:cubicBezTo>
                      <a:pt x="4564" y="457"/>
                      <a:pt x="5188" y="807"/>
                      <a:pt x="5614" y="1328"/>
                    </a:cubicBezTo>
                    <a:lnTo>
                      <a:pt x="5614" y="1328"/>
                    </a:lnTo>
                    <a:cubicBezTo>
                      <a:pt x="5419" y="1370"/>
                      <a:pt x="5230" y="1439"/>
                      <a:pt x="5055" y="1532"/>
                    </a:cubicBezTo>
                    <a:lnTo>
                      <a:pt x="5055" y="1532"/>
                    </a:lnTo>
                    <a:cubicBezTo>
                      <a:pt x="4679" y="1025"/>
                      <a:pt x="4181" y="601"/>
                      <a:pt x="3600" y="478"/>
                    </a:cubicBezTo>
                    <a:lnTo>
                      <a:pt x="3600" y="478"/>
                    </a:lnTo>
                    <a:cubicBezTo>
                      <a:pt x="3690" y="410"/>
                      <a:pt x="3785" y="350"/>
                      <a:pt x="3883" y="300"/>
                    </a:cubicBezTo>
                    <a:close/>
                    <a:moveTo>
                      <a:pt x="3467" y="590"/>
                    </a:moveTo>
                    <a:lnTo>
                      <a:pt x="3467" y="590"/>
                    </a:lnTo>
                    <a:cubicBezTo>
                      <a:pt x="3921" y="651"/>
                      <a:pt x="4341" y="899"/>
                      <a:pt x="4721" y="1322"/>
                    </a:cubicBezTo>
                    <a:cubicBezTo>
                      <a:pt x="4796" y="1395"/>
                      <a:pt x="4874" y="1486"/>
                      <a:pt x="4952" y="1591"/>
                    </a:cubicBezTo>
                    <a:lnTo>
                      <a:pt x="4952" y="1591"/>
                    </a:lnTo>
                    <a:cubicBezTo>
                      <a:pt x="4934" y="1602"/>
                      <a:pt x="4917" y="1613"/>
                      <a:pt x="4900" y="1624"/>
                    </a:cubicBezTo>
                    <a:cubicBezTo>
                      <a:pt x="4832" y="1663"/>
                      <a:pt x="4766" y="1707"/>
                      <a:pt x="4701" y="1753"/>
                    </a:cubicBezTo>
                    <a:lnTo>
                      <a:pt x="4701" y="1753"/>
                    </a:lnTo>
                    <a:cubicBezTo>
                      <a:pt x="4604" y="1701"/>
                      <a:pt x="4501" y="1658"/>
                      <a:pt x="4392" y="1628"/>
                    </a:cubicBezTo>
                    <a:cubicBezTo>
                      <a:pt x="3850" y="1650"/>
                      <a:pt x="3742" y="2349"/>
                      <a:pt x="3628" y="2766"/>
                    </a:cubicBezTo>
                    <a:lnTo>
                      <a:pt x="3628" y="2766"/>
                    </a:lnTo>
                    <a:cubicBezTo>
                      <a:pt x="3580" y="2758"/>
                      <a:pt x="3533" y="2754"/>
                      <a:pt x="3486" y="2754"/>
                    </a:cubicBezTo>
                    <a:cubicBezTo>
                      <a:pt x="3427" y="2754"/>
                      <a:pt x="3370" y="2760"/>
                      <a:pt x="3313" y="2772"/>
                    </a:cubicBezTo>
                    <a:lnTo>
                      <a:pt x="3313" y="2772"/>
                    </a:lnTo>
                    <a:cubicBezTo>
                      <a:pt x="3222" y="2542"/>
                      <a:pt x="3110" y="2325"/>
                      <a:pt x="2918" y="2158"/>
                    </a:cubicBezTo>
                    <a:cubicBezTo>
                      <a:pt x="2840" y="2104"/>
                      <a:pt x="2758" y="2081"/>
                      <a:pt x="2675" y="2081"/>
                    </a:cubicBezTo>
                    <a:cubicBezTo>
                      <a:pt x="2653" y="2081"/>
                      <a:pt x="2631" y="2083"/>
                      <a:pt x="2608" y="2086"/>
                    </a:cubicBezTo>
                    <a:lnTo>
                      <a:pt x="2608" y="2086"/>
                    </a:lnTo>
                    <a:cubicBezTo>
                      <a:pt x="2711" y="1583"/>
                      <a:pt x="2959" y="1101"/>
                      <a:pt x="3330" y="727"/>
                    </a:cubicBezTo>
                    <a:cubicBezTo>
                      <a:pt x="3373" y="679"/>
                      <a:pt x="3419" y="633"/>
                      <a:pt x="3467" y="590"/>
                    </a:cubicBezTo>
                    <a:close/>
                    <a:moveTo>
                      <a:pt x="4389" y="1718"/>
                    </a:moveTo>
                    <a:cubicBezTo>
                      <a:pt x="4470" y="1741"/>
                      <a:pt x="4549" y="1772"/>
                      <a:pt x="4625" y="1811"/>
                    </a:cubicBezTo>
                    <a:lnTo>
                      <a:pt x="4625" y="1811"/>
                    </a:lnTo>
                    <a:cubicBezTo>
                      <a:pt x="4288" y="2076"/>
                      <a:pt x="4008" y="2436"/>
                      <a:pt x="3837" y="2831"/>
                    </a:cubicBezTo>
                    <a:lnTo>
                      <a:pt x="3837" y="2831"/>
                    </a:lnTo>
                    <a:cubicBezTo>
                      <a:pt x="3797" y="2813"/>
                      <a:pt x="3758" y="2799"/>
                      <a:pt x="3718" y="2787"/>
                    </a:cubicBezTo>
                    <a:lnTo>
                      <a:pt x="3718" y="2787"/>
                    </a:lnTo>
                    <a:cubicBezTo>
                      <a:pt x="3821" y="2417"/>
                      <a:pt x="3919" y="1745"/>
                      <a:pt x="4389" y="1718"/>
                    </a:cubicBezTo>
                    <a:close/>
                    <a:moveTo>
                      <a:pt x="3240" y="575"/>
                    </a:moveTo>
                    <a:cubicBezTo>
                      <a:pt x="3281" y="575"/>
                      <a:pt x="3321" y="576"/>
                      <a:pt x="3360" y="579"/>
                    </a:cubicBezTo>
                    <a:lnTo>
                      <a:pt x="3360" y="579"/>
                    </a:lnTo>
                    <a:cubicBezTo>
                      <a:pt x="2932" y="974"/>
                      <a:pt x="2635" y="1526"/>
                      <a:pt x="2522" y="2105"/>
                    </a:cubicBezTo>
                    <a:lnTo>
                      <a:pt x="2522" y="2105"/>
                    </a:lnTo>
                    <a:cubicBezTo>
                      <a:pt x="2343" y="2159"/>
                      <a:pt x="2173" y="2295"/>
                      <a:pt x="2050" y="2419"/>
                    </a:cubicBezTo>
                    <a:cubicBezTo>
                      <a:pt x="1940" y="2548"/>
                      <a:pt x="1869" y="2690"/>
                      <a:pt x="1829" y="2838"/>
                    </a:cubicBezTo>
                    <a:lnTo>
                      <a:pt x="1829" y="2838"/>
                    </a:lnTo>
                    <a:cubicBezTo>
                      <a:pt x="1767" y="2824"/>
                      <a:pt x="1703" y="2815"/>
                      <a:pt x="1635" y="2811"/>
                    </a:cubicBezTo>
                    <a:lnTo>
                      <a:pt x="1635" y="2811"/>
                    </a:lnTo>
                    <a:cubicBezTo>
                      <a:pt x="1328" y="2072"/>
                      <a:pt x="1404" y="1238"/>
                      <a:pt x="2236" y="845"/>
                    </a:cubicBezTo>
                    <a:cubicBezTo>
                      <a:pt x="2585" y="663"/>
                      <a:pt x="2921" y="575"/>
                      <a:pt x="3240" y="575"/>
                    </a:cubicBezTo>
                    <a:close/>
                    <a:moveTo>
                      <a:pt x="1687" y="2926"/>
                    </a:moveTo>
                    <a:lnTo>
                      <a:pt x="1687" y="2926"/>
                    </a:lnTo>
                    <a:cubicBezTo>
                      <a:pt x="1728" y="2932"/>
                      <a:pt x="1767" y="2939"/>
                      <a:pt x="1806" y="2948"/>
                    </a:cubicBezTo>
                    <a:lnTo>
                      <a:pt x="1806" y="2948"/>
                    </a:lnTo>
                    <a:cubicBezTo>
                      <a:pt x="1797" y="3006"/>
                      <a:pt x="1792" y="3065"/>
                      <a:pt x="1791" y="3124"/>
                    </a:cubicBezTo>
                    <a:lnTo>
                      <a:pt x="1791" y="3124"/>
                    </a:lnTo>
                    <a:cubicBezTo>
                      <a:pt x="1754" y="3060"/>
                      <a:pt x="1719" y="2994"/>
                      <a:pt x="1687" y="2926"/>
                    </a:cubicBezTo>
                    <a:close/>
                    <a:moveTo>
                      <a:pt x="2677" y="2161"/>
                    </a:moveTo>
                    <a:cubicBezTo>
                      <a:pt x="2744" y="2161"/>
                      <a:pt x="2810" y="2179"/>
                      <a:pt x="2873" y="2223"/>
                    </a:cubicBezTo>
                    <a:cubicBezTo>
                      <a:pt x="3044" y="2379"/>
                      <a:pt x="3148" y="2578"/>
                      <a:pt x="3234" y="2792"/>
                    </a:cubicBezTo>
                    <a:lnTo>
                      <a:pt x="3234" y="2792"/>
                    </a:lnTo>
                    <a:cubicBezTo>
                      <a:pt x="3013" y="2858"/>
                      <a:pt x="2806" y="3004"/>
                      <a:pt x="2622" y="3191"/>
                    </a:cubicBezTo>
                    <a:lnTo>
                      <a:pt x="2622" y="3191"/>
                    </a:lnTo>
                    <a:cubicBezTo>
                      <a:pt x="2542" y="2861"/>
                      <a:pt x="2534" y="2511"/>
                      <a:pt x="2592" y="2170"/>
                    </a:cubicBezTo>
                    <a:lnTo>
                      <a:pt x="2592" y="2170"/>
                    </a:lnTo>
                    <a:cubicBezTo>
                      <a:pt x="2621" y="2164"/>
                      <a:pt x="2649" y="2161"/>
                      <a:pt x="2677" y="2161"/>
                    </a:cubicBezTo>
                    <a:close/>
                    <a:moveTo>
                      <a:pt x="2506" y="2195"/>
                    </a:moveTo>
                    <a:cubicBezTo>
                      <a:pt x="2448" y="2553"/>
                      <a:pt x="2461" y="2918"/>
                      <a:pt x="2556" y="3261"/>
                    </a:cubicBezTo>
                    <a:lnTo>
                      <a:pt x="2556" y="3261"/>
                    </a:lnTo>
                    <a:cubicBezTo>
                      <a:pt x="2553" y="3264"/>
                      <a:pt x="2550" y="3267"/>
                      <a:pt x="2547" y="3270"/>
                    </a:cubicBezTo>
                    <a:lnTo>
                      <a:pt x="2547" y="3270"/>
                    </a:lnTo>
                    <a:cubicBezTo>
                      <a:pt x="2361" y="3082"/>
                      <a:pt x="2152" y="2930"/>
                      <a:pt x="1900" y="2857"/>
                    </a:cubicBezTo>
                    <a:lnTo>
                      <a:pt x="1900" y="2857"/>
                    </a:lnTo>
                    <a:cubicBezTo>
                      <a:pt x="1949" y="2666"/>
                      <a:pt x="2063" y="2494"/>
                      <a:pt x="2216" y="2370"/>
                    </a:cubicBezTo>
                    <a:cubicBezTo>
                      <a:pt x="2299" y="2304"/>
                      <a:pt x="2400" y="2235"/>
                      <a:pt x="2506" y="2195"/>
                    </a:cubicBezTo>
                    <a:close/>
                    <a:moveTo>
                      <a:pt x="3476" y="2877"/>
                    </a:moveTo>
                    <a:cubicBezTo>
                      <a:pt x="3517" y="2880"/>
                      <a:pt x="3557" y="2887"/>
                      <a:pt x="3597" y="2896"/>
                    </a:cubicBezTo>
                    <a:lnTo>
                      <a:pt x="3597" y="2896"/>
                    </a:lnTo>
                    <a:cubicBezTo>
                      <a:pt x="3567" y="3036"/>
                      <a:pt x="3539" y="3178"/>
                      <a:pt x="3515" y="3321"/>
                    </a:cubicBezTo>
                    <a:lnTo>
                      <a:pt x="3515" y="3321"/>
                    </a:lnTo>
                    <a:cubicBezTo>
                      <a:pt x="3458" y="3180"/>
                      <a:pt x="3410" y="3033"/>
                      <a:pt x="3357" y="2889"/>
                    </a:cubicBezTo>
                    <a:lnTo>
                      <a:pt x="3357" y="2889"/>
                    </a:lnTo>
                    <a:cubicBezTo>
                      <a:pt x="3396" y="2882"/>
                      <a:pt x="3436" y="2878"/>
                      <a:pt x="3476" y="2877"/>
                    </a:cubicBezTo>
                    <a:close/>
                    <a:moveTo>
                      <a:pt x="3052" y="205"/>
                    </a:moveTo>
                    <a:cubicBezTo>
                      <a:pt x="3293" y="205"/>
                      <a:pt x="3534" y="229"/>
                      <a:pt x="3769" y="275"/>
                    </a:cubicBezTo>
                    <a:lnTo>
                      <a:pt x="3769" y="275"/>
                    </a:lnTo>
                    <a:cubicBezTo>
                      <a:pt x="3675" y="330"/>
                      <a:pt x="3585" y="392"/>
                      <a:pt x="3499" y="460"/>
                    </a:cubicBezTo>
                    <a:lnTo>
                      <a:pt x="3499" y="460"/>
                    </a:lnTo>
                    <a:cubicBezTo>
                      <a:pt x="3420" y="448"/>
                      <a:pt x="3340" y="442"/>
                      <a:pt x="3258" y="442"/>
                    </a:cubicBezTo>
                    <a:cubicBezTo>
                      <a:pt x="3129" y="442"/>
                      <a:pt x="2997" y="457"/>
                      <a:pt x="2862" y="490"/>
                    </a:cubicBezTo>
                    <a:cubicBezTo>
                      <a:pt x="1330" y="846"/>
                      <a:pt x="1110" y="1829"/>
                      <a:pt x="1506" y="2815"/>
                    </a:cubicBezTo>
                    <a:lnTo>
                      <a:pt x="1506" y="2815"/>
                    </a:lnTo>
                    <a:cubicBezTo>
                      <a:pt x="953" y="2881"/>
                      <a:pt x="580" y="3188"/>
                      <a:pt x="371" y="3598"/>
                    </a:cubicBezTo>
                    <a:lnTo>
                      <a:pt x="371" y="3598"/>
                    </a:lnTo>
                    <a:cubicBezTo>
                      <a:pt x="239" y="3179"/>
                      <a:pt x="199" y="2725"/>
                      <a:pt x="233" y="2310"/>
                    </a:cubicBezTo>
                    <a:cubicBezTo>
                      <a:pt x="317" y="1366"/>
                      <a:pt x="1083" y="635"/>
                      <a:pt x="1965" y="376"/>
                    </a:cubicBezTo>
                    <a:cubicBezTo>
                      <a:pt x="2313" y="261"/>
                      <a:pt x="2683" y="205"/>
                      <a:pt x="3052" y="205"/>
                    </a:cubicBezTo>
                    <a:close/>
                    <a:moveTo>
                      <a:pt x="3684" y="2920"/>
                    </a:moveTo>
                    <a:lnTo>
                      <a:pt x="3684" y="2920"/>
                    </a:lnTo>
                    <a:cubicBezTo>
                      <a:pt x="3719" y="2931"/>
                      <a:pt x="3752" y="2945"/>
                      <a:pt x="3786" y="2960"/>
                    </a:cubicBezTo>
                    <a:lnTo>
                      <a:pt x="3786" y="2960"/>
                    </a:lnTo>
                    <a:cubicBezTo>
                      <a:pt x="3708" y="3171"/>
                      <a:pt x="3662" y="3391"/>
                      <a:pt x="3655" y="3610"/>
                    </a:cubicBezTo>
                    <a:lnTo>
                      <a:pt x="3655" y="3610"/>
                    </a:lnTo>
                    <a:cubicBezTo>
                      <a:pt x="3629" y="3567"/>
                      <a:pt x="3606" y="3522"/>
                      <a:pt x="3584" y="3477"/>
                    </a:cubicBezTo>
                    <a:lnTo>
                      <a:pt x="3584" y="3477"/>
                    </a:lnTo>
                    <a:cubicBezTo>
                      <a:pt x="3616" y="3269"/>
                      <a:pt x="3648" y="3079"/>
                      <a:pt x="3684" y="2920"/>
                    </a:cubicBezTo>
                    <a:close/>
                    <a:moveTo>
                      <a:pt x="1879" y="2968"/>
                    </a:moveTo>
                    <a:cubicBezTo>
                      <a:pt x="2109" y="3039"/>
                      <a:pt x="2301" y="3179"/>
                      <a:pt x="2475" y="3354"/>
                    </a:cubicBezTo>
                    <a:lnTo>
                      <a:pt x="2475" y="3354"/>
                    </a:lnTo>
                    <a:cubicBezTo>
                      <a:pt x="2417" y="3425"/>
                      <a:pt x="2362" y="3498"/>
                      <a:pt x="2310" y="3574"/>
                    </a:cubicBezTo>
                    <a:cubicBezTo>
                      <a:pt x="2275" y="3623"/>
                      <a:pt x="2240" y="3673"/>
                      <a:pt x="2206" y="3724"/>
                    </a:cubicBezTo>
                    <a:lnTo>
                      <a:pt x="2206" y="3724"/>
                    </a:lnTo>
                    <a:cubicBezTo>
                      <a:pt x="2078" y="3570"/>
                      <a:pt x="1968" y="3419"/>
                      <a:pt x="1882" y="3276"/>
                    </a:cubicBezTo>
                    <a:lnTo>
                      <a:pt x="1882" y="3276"/>
                    </a:lnTo>
                    <a:cubicBezTo>
                      <a:pt x="1872" y="3187"/>
                      <a:pt x="1869" y="3097"/>
                      <a:pt x="1875" y="3007"/>
                    </a:cubicBezTo>
                    <a:cubicBezTo>
                      <a:pt x="1876" y="2994"/>
                      <a:pt x="1877" y="2981"/>
                      <a:pt x="1879" y="2968"/>
                    </a:cubicBezTo>
                    <a:close/>
                    <a:moveTo>
                      <a:pt x="1956" y="3613"/>
                    </a:moveTo>
                    <a:cubicBezTo>
                      <a:pt x="2012" y="3690"/>
                      <a:pt x="2070" y="3766"/>
                      <a:pt x="2131" y="3840"/>
                    </a:cubicBezTo>
                    <a:lnTo>
                      <a:pt x="2131" y="3840"/>
                    </a:lnTo>
                    <a:cubicBezTo>
                      <a:pt x="2116" y="3865"/>
                      <a:pt x="2100" y="3891"/>
                      <a:pt x="2085" y="3916"/>
                    </a:cubicBezTo>
                    <a:lnTo>
                      <a:pt x="2085" y="3916"/>
                    </a:lnTo>
                    <a:cubicBezTo>
                      <a:pt x="2033" y="3819"/>
                      <a:pt x="1990" y="3717"/>
                      <a:pt x="1956" y="3613"/>
                    </a:cubicBezTo>
                    <a:close/>
                    <a:moveTo>
                      <a:pt x="4723" y="1867"/>
                    </a:moveTo>
                    <a:cubicBezTo>
                      <a:pt x="5277" y="2213"/>
                      <a:pt x="5639" y="2969"/>
                      <a:pt x="5475" y="3627"/>
                    </a:cubicBezTo>
                    <a:cubicBezTo>
                      <a:pt x="5420" y="3896"/>
                      <a:pt x="5235" y="4094"/>
                      <a:pt x="4998" y="4172"/>
                    </a:cubicBezTo>
                    <a:lnTo>
                      <a:pt x="4998" y="4172"/>
                    </a:lnTo>
                    <a:cubicBezTo>
                      <a:pt x="4764" y="3762"/>
                      <a:pt x="4503" y="3370"/>
                      <a:pt x="4154" y="3045"/>
                    </a:cubicBezTo>
                    <a:cubicBezTo>
                      <a:pt x="4077" y="2974"/>
                      <a:pt x="3999" y="2918"/>
                      <a:pt x="3923" y="2875"/>
                    </a:cubicBezTo>
                    <a:lnTo>
                      <a:pt x="3923" y="2875"/>
                    </a:lnTo>
                    <a:cubicBezTo>
                      <a:pt x="4091" y="2482"/>
                      <a:pt x="4376" y="2131"/>
                      <a:pt x="4723" y="1867"/>
                    </a:cubicBezTo>
                    <a:close/>
                    <a:moveTo>
                      <a:pt x="3872" y="3004"/>
                    </a:moveTo>
                    <a:cubicBezTo>
                      <a:pt x="4257" y="3221"/>
                      <a:pt x="4581" y="3685"/>
                      <a:pt x="4877" y="4200"/>
                    </a:cubicBezTo>
                    <a:lnTo>
                      <a:pt x="4877" y="4200"/>
                    </a:lnTo>
                    <a:cubicBezTo>
                      <a:pt x="4842" y="4205"/>
                      <a:pt x="4807" y="4208"/>
                      <a:pt x="4770" y="4208"/>
                    </a:cubicBezTo>
                    <a:cubicBezTo>
                      <a:pt x="4711" y="4208"/>
                      <a:pt x="4649" y="4201"/>
                      <a:pt x="4588" y="4186"/>
                    </a:cubicBezTo>
                    <a:cubicBezTo>
                      <a:pt x="4304" y="4120"/>
                      <a:pt x="4006" y="3992"/>
                      <a:pt x="3786" y="3793"/>
                    </a:cubicBezTo>
                    <a:cubicBezTo>
                      <a:pt x="3777" y="3782"/>
                      <a:pt x="3768" y="3771"/>
                      <a:pt x="3759" y="3760"/>
                    </a:cubicBezTo>
                    <a:lnTo>
                      <a:pt x="3759" y="3760"/>
                    </a:lnTo>
                    <a:cubicBezTo>
                      <a:pt x="3744" y="3502"/>
                      <a:pt x="3786" y="3247"/>
                      <a:pt x="3872" y="3004"/>
                    </a:cubicBezTo>
                    <a:close/>
                    <a:moveTo>
                      <a:pt x="3278" y="2909"/>
                    </a:moveTo>
                    <a:cubicBezTo>
                      <a:pt x="3347" y="3096"/>
                      <a:pt x="3407" y="3290"/>
                      <a:pt x="3490" y="3470"/>
                    </a:cubicBezTo>
                    <a:lnTo>
                      <a:pt x="3490" y="3470"/>
                    </a:lnTo>
                    <a:cubicBezTo>
                      <a:pt x="3446" y="3740"/>
                      <a:pt x="3408" y="4012"/>
                      <a:pt x="3365" y="4282"/>
                    </a:cubicBezTo>
                    <a:lnTo>
                      <a:pt x="3365" y="4282"/>
                    </a:lnTo>
                    <a:cubicBezTo>
                      <a:pt x="3135" y="4016"/>
                      <a:pt x="2929" y="3702"/>
                      <a:pt x="2696" y="3431"/>
                    </a:cubicBezTo>
                    <a:lnTo>
                      <a:pt x="2696" y="3431"/>
                    </a:lnTo>
                    <a:cubicBezTo>
                      <a:pt x="2684" y="3398"/>
                      <a:pt x="2672" y="3365"/>
                      <a:pt x="2662" y="3332"/>
                    </a:cubicBezTo>
                    <a:lnTo>
                      <a:pt x="2662" y="3332"/>
                    </a:lnTo>
                    <a:cubicBezTo>
                      <a:pt x="2853" y="3128"/>
                      <a:pt x="3064" y="2972"/>
                      <a:pt x="3278" y="2909"/>
                    </a:cubicBezTo>
                    <a:close/>
                    <a:moveTo>
                      <a:pt x="2561" y="3445"/>
                    </a:moveTo>
                    <a:lnTo>
                      <a:pt x="2561" y="3445"/>
                    </a:lnTo>
                    <a:cubicBezTo>
                      <a:pt x="2595" y="3483"/>
                      <a:pt x="2628" y="3522"/>
                      <a:pt x="2661" y="3561"/>
                    </a:cubicBezTo>
                    <a:lnTo>
                      <a:pt x="2661" y="3561"/>
                    </a:lnTo>
                    <a:cubicBezTo>
                      <a:pt x="2810" y="3901"/>
                      <a:pt x="3055" y="4195"/>
                      <a:pt x="3341" y="4429"/>
                    </a:cubicBezTo>
                    <a:lnTo>
                      <a:pt x="3341" y="4429"/>
                    </a:lnTo>
                    <a:cubicBezTo>
                      <a:pt x="3326" y="4522"/>
                      <a:pt x="3310" y="4614"/>
                      <a:pt x="3292" y="4705"/>
                    </a:cubicBezTo>
                    <a:lnTo>
                      <a:pt x="3292" y="4705"/>
                    </a:lnTo>
                    <a:cubicBezTo>
                      <a:pt x="2915" y="4451"/>
                      <a:pt x="2565" y="4135"/>
                      <a:pt x="2289" y="3821"/>
                    </a:cubicBezTo>
                    <a:lnTo>
                      <a:pt x="2289" y="3821"/>
                    </a:lnTo>
                    <a:cubicBezTo>
                      <a:pt x="2371" y="3689"/>
                      <a:pt x="2463" y="3562"/>
                      <a:pt x="2561" y="3445"/>
                    </a:cubicBezTo>
                    <a:close/>
                    <a:moveTo>
                      <a:pt x="5013" y="1677"/>
                    </a:moveTo>
                    <a:cubicBezTo>
                      <a:pt x="5613" y="2544"/>
                      <a:pt x="6163" y="4177"/>
                      <a:pt x="5305" y="4736"/>
                    </a:cubicBezTo>
                    <a:lnTo>
                      <a:pt x="5305" y="4736"/>
                    </a:lnTo>
                    <a:cubicBezTo>
                      <a:pt x="5218" y="4572"/>
                      <a:pt x="5132" y="4409"/>
                      <a:pt x="5041" y="4248"/>
                    </a:cubicBezTo>
                    <a:lnTo>
                      <a:pt x="5041" y="4248"/>
                    </a:lnTo>
                    <a:cubicBezTo>
                      <a:pt x="5296" y="4158"/>
                      <a:pt x="5498" y="3941"/>
                      <a:pt x="5559" y="3649"/>
                    </a:cubicBezTo>
                    <a:cubicBezTo>
                      <a:pt x="5718" y="2958"/>
                      <a:pt x="5391" y="2191"/>
                      <a:pt x="4800" y="1812"/>
                    </a:cubicBezTo>
                    <a:lnTo>
                      <a:pt x="4800" y="1812"/>
                    </a:lnTo>
                    <a:cubicBezTo>
                      <a:pt x="4869" y="1763"/>
                      <a:pt x="4940" y="1718"/>
                      <a:pt x="5013" y="1677"/>
                    </a:cubicBezTo>
                    <a:close/>
                    <a:moveTo>
                      <a:pt x="3563" y="3616"/>
                    </a:moveTo>
                    <a:cubicBezTo>
                      <a:pt x="3591" y="3666"/>
                      <a:pt x="3622" y="3715"/>
                      <a:pt x="3656" y="3763"/>
                    </a:cubicBezTo>
                    <a:lnTo>
                      <a:pt x="3656" y="3763"/>
                    </a:lnTo>
                    <a:cubicBezTo>
                      <a:pt x="3674" y="4100"/>
                      <a:pt x="3788" y="4432"/>
                      <a:pt x="4026" y="4726"/>
                    </a:cubicBezTo>
                    <a:cubicBezTo>
                      <a:pt x="4049" y="4755"/>
                      <a:pt x="4072" y="4784"/>
                      <a:pt x="4096" y="4813"/>
                    </a:cubicBezTo>
                    <a:lnTo>
                      <a:pt x="4096" y="4813"/>
                    </a:lnTo>
                    <a:cubicBezTo>
                      <a:pt x="3955" y="4766"/>
                      <a:pt x="3821" y="4699"/>
                      <a:pt x="3705" y="4609"/>
                    </a:cubicBezTo>
                    <a:cubicBezTo>
                      <a:pt x="3615" y="4541"/>
                      <a:pt x="3530" y="4461"/>
                      <a:pt x="3448" y="4374"/>
                    </a:cubicBezTo>
                    <a:lnTo>
                      <a:pt x="3448" y="4374"/>
                    </a:lnTo>
                    <a:cubicBezTo>
                      <a:pt x="3491" y="4112"/>
                      <a:pt x="3527" y="3854"/>
                      <a:pt x="3563" y="3616"/>
                    </a:cubicBezTo>
                    <a:close/>
                    <a:moveTo>
                      <a:pt x="5688" y="1423"/>
                    </a:moveTo>
                    <a:cubicBezTo>
                      <a:pt x="5961" y="1792"/>
                      <a:pt x="6138" y="2240"/>
                      <a:pt x="6173" y="2759"/>
                    </a:cubicBezTo>
                    <a:cubicBezTo>
                      <a:pt x="6206" y="3438"/>
                      <a:pt x="6160" y="4188"/>
                      <a:pt x="5756" y="4759"/>
                    </a:cubicBezTo>
                    <a:cubicBezTo>
                      <a:pt x="5736" y="4783"/>
                      <a:pt x="5715" y="4807"/>
                      <a:pt x="5694" y="4829"/>
                    </a:cubicBezTo>
                    <a:lnTo>
                      <a:pt x="5694" y="4829"/>
                    </a:lnTo>
                    <a:cubicBezTo>
                      <a:pt x="5618" y="4825"/>
                      <a:pt x="5541" y="4823"/>
                      <a:pt x="5464" y="4823"/>
                    </a:cubicBezTo>
                    <a:cubicBezTo>
                      <a:pt x="5441" y="4823"/>
                      <a:pt x="5418" y="4823"/>
                      <a:pt x="5394" y="4823"/>
                    </a:cubicBezTo>
                    <a:lnTo>
                      <a:pt x="5394" y="4823"/>
                    </a:lnTo>
                    <a:cubicBezTo>
                      <a:pt x="6087" y="4347"/>
                      <a:pt x="5886" y="3157"/>
                      <a:pt x="5577" y="2455"/>
                    </a:cubicBezTo>
                    <a:cubicBezTo>
                      <a:pt x="5462" y="2178"/>
                      <a:pt x="5307" y="1890"/>
                      <a:pt x="5119" y="1621"/>
                    </a:cubicBezTo>
                    <a:lnTo>
                      <a:pt x="5119" y="1621"/>
                    </a:lnTo>
                    <a:cubicBezTo>
                      <a:pt x="5301" y="1530"/>
                      <a:pt x="5492" y="1462"/>
                      <a:pt x="5688" y="1423"/>
                    </a:cubicBezTo>
                    <a:close/>
                    <a:moveTo>
                      <a:pt x="3771" y="3890"/>
                    </a:moveTo>
                    <a:cubicBezTo>
                      <a:pt x="3994" y="4078"/>
                      <a:pt x="4290" y="4204"/>
                      <a:pt x="4572" y="4270"/>
                    </a:cubicBezTo>
                    <a:cubicBezTo>
                      <a:pt x="4639" y="4286"/>
                      <a:pt x="4706" y="4294"/>
                      <a:pt x="4771" y="4294"/>
                    </a:cubicBezTo>
                    <a:cubicBezTo>
                      <a:pt x="4823" y="4294"/>
                      <a:pt x="4873" y="4289"/>
                      <a:pt x="4922" y="4280"/>
                    </a:cubicBezTo>
                    <a:lnTo>
                      <a:pt x="4922" y="4280"/>
                    </a:lnTo>
                    <a:cubicBezTo>
                      <a:pt x="5018" y="4449"/>
                      <a:pt x="5110" y="4623"/>
                      <a:pt x="5201" y="4794"/>
                    </a:cubicBezTo>
                    <a:lnTo>
                      <a:pt x="5201" y="4794"/>
                    </a:lnTo>
                    <a:cubicBezTo>
                      <a:pt x="5170" y="4810"/>
                      <a:pt x="5137" y="4824"/>
                      <a:pt x="5103" y="4837"/>
                    </a:cubicBezTo>
                    <a:lnTo>
                      <a:pt x="5103" y="4837"/>
                    </a:lnTo>
                    <a:cubicBezTo>
                      <a:pt x="4924" y="4850"/>
                      <a:pt x="4744" y="4872"/>
                      <a:pt x="4565" y="4897"/>
                    </a:cubicBezTo>
                    <a:lnTo>
                      <a:pt x="4565" y="4897"/>
                    </a:lnTo>
                    <a:cubicBezTo>
                      <a:pt x="4464" y="4893"/>
                      <a:pt x="4362" y="4880"/>
                      <a:pt x="4262" y="4858"/>
                    </a:cubicBezTo>
                    <a:lnTo>
                      <a:pt x="4262" y="4858"/>
                    </a:lnTo>
                    <a:cubicBezTo>
                      <a:pt x="4049" y="4623"/>
                      <a:pt x="3874" y="4355"/>
                      <a:pt x="3800" y="4051"/>
                    </a:cubicBezTo>
                    <a:cubicBezTo>
                      <a:pt x="3788" y="3997"/>
                      <a:pt x="3778" y="3943"/>
                      <a:pt x="3771" y="3890"/>
                    </a:cubicBezTo>
                    <a:close/>
                    <a:moveTo>
                      <a:pt x="6075" y="1384"/>
                    </a:moveTo>
                    <a:cubicBezTo>
                      <a:pt x="6142" y="1384"/>
                      <a:pt x="6210" y="1388"/>
                      <a:pt x="6277" y="1395"/>
                    </a:cubicBezTo>
                    <a:cubicBezTo>
                      <a:pt x="6409" y="1409"/>
                      <a:pt x="6530" y="1437"/>
                      <a:pt x="6643" y="1478"/>
                    </a:cubicBezTo>
                    <a:lnTo>
                      <a:pt x="6643" y="1478"/>
                    </a:lnTo>
                    <a:cubicBezTo>
                      <a:pt x="6857" y="1931"/>
                      <a:pt x="6954" y="2445"/>
                      <a:pt x="6942" y="2950"/>
                    </a:cubicBezTo>
                    <a:cubicBezTo>
                      <a:pt x="6916" y="3634"/>
                      <a:pt x="6766" y="4420"/>
                      <a:pt x="6330" y="4971"/>
                    </a:cubicBezTo>
                    <a:lnTo>
                      <a:pt x="6330" y="4971"/>
                    </a:lnTo>
                    <a:cubicBezTo>
                      <a:pt x="6243" y="4923"/>
                      <a:pt x="6149" y="4887"/>
                      <a:pt x="6050" y="4869"/>
                    </a:cubicBezTo>
                    <a:cubicBezTo>
                      <a:pt x="5987" y="4858"/>
                      <a:pt x="5924" y="4850"/>
                      <a:pt x="5861" y="4843"/>
                    </a:cubicBezTo>
                    <a:lnTo>
                      <a:pt x="5861" y="4843"/>
                    </a:lnTo>
                    <a:cubicBezTo>
                      <a:pt x="6179" y="4427"/>
                      <a:pt x="6334" y="3806"/>
                      <a:pt x="6331" y="3109"/>
                    </a:cubicBezTo>
                    <a:cubicBezTo>
                      <a:pt x="6359" y="2499"/>
                      <a:pt x="6180" y="1896"/>
                      <a:pt x="5845" y="1398"/>
                    </a:cubicBezTo>
                    <a:lnTo>
                      <a:pt x="5845" y="1398"/>
                    </a:lnTo>
                    <a:cubicBezTo>
                      <a:pt x="5921" y="1389"/>
                      <a:pt x="5998" y="1384"/>
                      <a:pt x="6075" y="1384"/>
                    </a:cubicBezTo>
                    <a:close/>
                    <a:moveTo>
                      <a:pt x="1551" y="2920"/>
                    </a:moveTo>
                    <a:cubicBezTo>
                      <a:pt x="1625" y="3086"/>
                      <a:pt x="1715" y="3250"/>
                      <a:pt x="1819" y="3412"/>
                    </a:cubicBezTo>
                    <a:lnTo>
                      <a:pt x="1819" y="3412"/>
                    </a:lnTo>
                    <a:cubicBezTo>
                      <a:pt x="1858" y="3611"/>
                      <a:pt x="1936" y="3809"/>
                      <a:pt x="2041" y="3993"/>
                    </a:cubicBezTo>
                    <a:lnTo>
                      <a:pt x="2041" y="3993"/>
                    </a:lnTo>
                    <a:cubicBezTo>
                      <a:pt x="1863" y="4309"/>
                      <a:pt x="1727" y="4657"/>
                      <a:pt x="1706" y="5011"/>
                    </a:cubicBezTo>
                    <a:lnTo>
                      <a:pt x="1706" y="5011"/>
                    </a:lnTo>
                    <a:cubicBezTo>
                      <a:pt x="1522" y="4956"/>
                      <a:pt x="1347" y="4878"/>
                      <a:pt x="1188" y="4770"/>
                    </a:cubicBezTo>
                    <a:cubicBezTo>
                      <a:pt x="826" y="4524"/>
                      <a:pt x="576" y="4156"/>
                      <a:pt x="421" y="3744"/>
                    </a:cubicBezTo>
                    <a:lnTo>
                      <a:pt x="421" y="3744"/>
                    </a:lnTo>
                    <a:cubicBezTo>
                      <a:pt x="608" y="3308"/>
                      <a:pt x="978" y="2978"/>
                      <a:pt x="1551" y="2920"/>
                    </a:cubicBezTo>
                    <a:close/>
                    <a:moveTo>
                      <a:pt x="3425" y="4516"/>
                    </a:moveTo>
                    <a:cubicBezTo>
                      <a:pt x="3491" y="4583"/>
                      <a:pt x="3561" y="4645"/>
                      <a:pt x="3634" y="4699"/>
                    </a:cubicBezTo>
                    <a:cubicBezTo>
                      <a:pt x="3796" y="4823"/>
                      <a:pt x="3983" y="4907"/>
                      <a:pt x="4180" y="4958"/>
                    </a:cubicBezTo>
                    <a:lnTo>
                      <a:pt x="4180" y="4958"/>
                    </a:lnTo>
                    <a:cubicBezTo>
                      <a:pt x="4066" y="4976"/>
                      <a:pt x="3951" y="4995"/>
                      <a:pt x="3837" y="5014"/>
                    </a:cubicBezTo>
                    <a:lnTo>
                      <a:pt x="3837" y="5014"/>
                    </a:lnTo>
                    <a:cubicBezTo>
                      <a:pt x="3683" y="4943"/>
                      <a:pt x="3530" y="4858"/>
                      <a:pt x="3380" y="4763"/>
                    </a:cubicBezTo>
                    <a:lnTo>
                      <a:pt x="3380" y="4763"/>
                    </a:lnTo>
                    <a:cubicBezTo>
                      <a:pt x="3396" y="4681"/>
                      <a:pt x="3411" y="4598"/>
                      <a:pt x="3425" y="4516"/>
                    </a:cubicBezTo>
                    <a:close/>
                    <a:moveTo>
                      <a:pt x="5550" y="4959"/>
                    </a:moveTo>
                    <a:cubicBezTo>
                      <a:pt x="5552" y="4959"/>
                      <a:pt x="5554" y="4959"/>
                      <a:pt x="5556" y="4959"/>
                    </a:cubicBezTo>
                    <a:lnTo>
                      <a:pt x="5556" y="4959"/>
                    </a:lnTo>
                    <a:cubicBezTo>
                      <a:pt x="5525" y="4985"/>
                      <a:pt x="5493" y="5008"/>
                      <a:pt x="5462" y="5029"/>
                    </a:cubicBezTo>
                    <a:lnTo>
                      <a:pt x="5462" y="5029"/>
                    </a:lnTo>
                    <a:cubicBezTo>
                      <a:pt x="5449" y="5007"/>
                      <a:pt x="5437" y="4984"/>
                      <a:pt x="5425" y="4962"/>
                    </a:cubicBezTo>
                    <a:lnTo>
                      <a:pt x="5425" y="4962"/>
                    </a:lnTo>
                    <a:cubicBezTo>
                      <a:pt x="5466" y="4960"/>
                      <a:pt x="5508" y="4959"/>
                      <a:pt x="5550" y="4959"/>
                    </a:cubicBezTo>
                    <a:close/>
                    <a:moveTo>
                      <a:pt x="3351" y="4912"/>
                    </a:moveTo>
                    <a:lnTo>
                      <a:pt x="3351" y="4912"/>
                    </a:lnTo>
                    <a:cubicBezTo>
                      <a:pt x="3433" y="4962"/>
                      <a:pt x="3516" y="5009"/>
                      <a:pt x="3598" y="5051"/>
                    </a:cubicBezTo>
                    <a:lnTo>
                      <a:pt x="3598" y="5051"/>
                    </a:lnTo>
                    <a:cubicBezTo>
                      <a:pt x="3503" y="5065"/>
                      <a:pt x="3408" y="5077"/>
                      <a:pt x="3312" y="5088"/>
                    </a:cubicBezTo>
                    <a:lnTo>
                      <a:pt x="3312" y="5088"/>
                    </a:lnTo>
                    <a:cubicBezTo>
                      <a:pt x="3326" y="5030"/>
                      <a:pt x="3338" y="4971"/>
                      <a:pt x="3351" y="4912"/>
                    </a:cubicBezTo>
                    <a:close/>
                    <a:moveTo>
                      <a:pt x="2216" y="3941"/>
                    </a:moveTo>
                    <a:cubicBezTo>
                      <a:pt x="2525" y="4298"/>
                      <a:pt x="2888" y="4616"/>
                      <a:pt x="3262" y="4857"/>
                    </a:cubicBezTo>
                    <a:lnTo>
                      <a:pt x="3262" y="4857"/>
                    </a:lnTo>
                    <a:cubicBezTo>
                      <a:pt x="3246" y="4939"/>
                      <a:pt x="3228" y="5019"/>
                      <a:pt x="3208" y="5100"/>
                    </a:cubicBezTo>
                    <a:lnTo>
                      <a:pt x="3208" y="5100"/>
                    </a:lnTo>
                    <a:cubicBezTo>
                      <a:pt x="3033" y="5118"/>
                      <a:pt x="2858" y="5129"/>
                      <a:pt x="2684" y="5129"/>
                    </a:cubicBezTo>
                    <a:cubicBezTo>
                      <a:pt x="2623" y="5129"/>
                      <a:pt x="2563" y="5127"/>
                      <a:pt x="2502" y="5124"/>
                    </a:cubicBezTo>
                    <a:cubicBezTo>
                      <a:pt x="2279" y="5120"/>
                      <a:pt x="2054" y="5097"/>
                      <a:pt x="1839" y="5046"/>
                    </a:cubicBezTo>
                    <a:lnTo>
                      <a:pt x="1839" y="5046"/>
                    </a:lnTo>
                    <a:cubicBezTo>
                      <a:pt x="1840" y="5000"/>
                      <a:pt x="1842" y="4953"/>
                      <a:pt x="1847" y="4904"/>
                    </a:cubicBezTo>
                    <a:cubicBezTo>
                      <a:pt x="1875" y="4689"/>
                      <a:pt x="1973" y="4406"/>
                      <a:pt x="2119" y="4120"/>
                    </a:cubicBezTo>
                    <a:lnTo>
                      <a:pt x="2119" y="4120"/>
                    </a:lnTo>
                    <a:cubicBezTo>
                      <a:pt x="2255" y="4325"/>
                      <a:pt x="2422" y="4507"/>
                      <a:pt x="2599" y="4643"/>
                    </a:cubicBezTo>
                    <a:cubicBezTo>
                      <a:pt x="2606" y="4649"/>
                      <a:pt x="2613" y="4652"/>
                      <a:pt x="2621" y="4652"/>
                    </a:cubicBezTo>
                    <a:cubicBezTo>
                      <a:pt x="2652" y="4652"/>
                      <a:pt x="2677" y="4605"/>
                      <a:pt x="2643" y="4583"/>
                    </a:cubicBezTo>
                    <a:cubicBezTo>
                      <a:pt x="2455" y="4437"/>
                      <a:pt x="2289" y="4252"/>
                      <a:pt x="2159" y="4044"/>
                    </a:cubicBezTo>
                    <a:lnTo>
                      <a:pt x="2159" y="4044"/>
                    </a:lnTo>
                    <a:cubicBezTo>
                      <a:pt x="2177" y="4010"/>
                      <a:pt x="2196" y="3975"/>
                      <a:pt x="2216" y="3941"/>
                    </a:cubicBezTo>
                    <a:close/>
                    <a:moveTo>
                      <a:pt x="4347" y="5086"/>
                    </a:moveTo>
                    <a:cubicBezTo>
                      <a:pt x="4394" y="5132"/>
                      <a:pt x="4442" y="5177"/>
                      <a:pt x="4493" y="5219"/>
                    </a:cubicBezTo>
                    <a:lnTo>
                      <a:pt x="4493" y="5219"/>
                    </a:lnTo>
                    <a:cubicBezTo>
                      <a:pt x="4366" y="5200"/>
                      <a:pt x="4237" y="5167"/>
                      <a:pt x="4108" y="5123"/>
                    </a:cubicBezTo>
                    <a:lnTo>
                      <a:pt x="4108" y="5123"/>
                    </a:lnTo>
                    <a:cubicBezTo>
                      <a:pt x="4188" y="5111"/>
                      <a:pt x="4267" y="5098"/>
                      <a:pt x="4347" y="5086"/>
                    </a:cubicBezTo>
                    <a:close/>
                    <a:moveTo>
                      <a:pt x="5293" y="4968"/>
                    </a:moveTo>
                    <a:cubicBezTo>
                      <a:pt x="5315" y="5010"/>
                      <a:pt x="5337" y="5051"/>
                      <a:pt x="5359" y="5092"/>
                    </a:cubicBezTo>
                    <a:lnTo>
                      <a:pt x="5359" y="5092"/>
                    </a:lnTo>
                    <a:cubicBezTo>
                      <a:pt x="5169" y="5194"/>
                      <a:pt x="4962" y="5239"/>
                      <a:pt x="4747" y="5239"/>
                    </a:cubicBezTo>
                    <a:cubicBezTo>
                      <a:pt x="4722" y="5239"/>
                      <a:pt x="4696" y="5239"/>
                      <a:pt x="4670" y="5237"/>
                    </a:cubicBezTo>
                    <a:lnTo>
                      <a:pt x="4670" y="5237"/>
                    </a:lnTo>
                    <a:cubicBezTo>
                      <a:pt x="4641" y="5216"/>
                      <a:pt x="4614" y="5193"/>
                      <a:pt x="4587" y="5170"/>
                    </a:cubicBezTo>
                    <a:cubicBezTo>
                      <a:pt x="4548" y="5136"/>
                      <a:pt x="4509" y="5102"/>
                      <a:pt x="4471" y="5067"/>
                    </a:cubicBezTo>
                    <a:lnTo>
                      <a:pt x="4471" y="5067"/>
                    </a:lnTo>
                    <a:cubicBezTo>
                      <a:pt x="4745" y="5026"/>
                      <a:pt x="5019" y="4989"/>
                      <a:pt x="5293" y="4968"/>
                    </a:cubicBezTo>
                    <a:close/>
                    <a:moveTo>
                      <a:pt x="5755" y="4967"/>
                    </a:moveTo>
                    <a:lnTo>
                      <a:pt x="5755" y="4967"/>
                    </a:lnTo>
                    <a:cubicBezTo>
                      <a:pt x="5924" y="4980"/>
                      <a:pt x="6090" y="5013"/>
                      <a:pt x="6235" y="5082"/>
                    </a:cubicBezTo>
                    <a:lnTo>
                      <a:pt x="6235" y="5082"/>
                    </a:lnTo>
                    <a:cubicBezTo>
                      <a:pt x="6124" y="5204"/>
                      <a:pt x="5995" y="5311"/>
                      <a:pt x="5849" y="5400"/>
                    </a:cubicBezTo>
                    <a:cubicBezTo>
                      <a:pt x="5803" y="5425"/>
                      <a:pt x="5756" y="5446"/>
                      <a:pt x="5708" y="5462"/>
                    </a:cubicBezTo>
                    <a:lnTo>
                      <a:pt x="5708" y="5462"/>
                    </a:lnTo>
                    <a:cubicBezTo>
                      <a:pt x="5704" y="5456"/>
                      <a:pt x="5701" y="5450"/>
                      <a:pt x="5697" y="5444"/>
                    </a:cubicBezTo>
                    <a:cubicBezTo>
                      <a:pt x="5640" y="5350"/>
                      <a:pt x="5585" y="5254"/>
                      <a:pt x="5531" y="5157"/>
                    </a:cubicBezTo>
                    <a:lnTo>
                      <a:pt x="5531" y="5157"/>
                    </a:lnTo>
                    <a:cubicBezTo>
                      <a:pt x="5612" y="5102"/>
                      <a:pt x="5687" y="5039"/>
                      <a:pt x="5755" y="4967"/>
                    </a:cubicBezTo>
                    <a:close/>
                    <a:moveTo>
                      <a:pt x="5428" y="5220"/>
                    </a:moveTo>
                    <a:cubicBezTo>
                      <a:pt x="5480" y="5315"/>
                      <a:pt x="5531" y="5407"/>
                      <a:pt x="5582" y="5495"/>
                    </a:cubicBezTo>
                    <a:lnTo>
                      <a:pt x="5582" y="5495"/>
                    </a:lnTo>
                    <a:cubicBezTo>
                      <a:pt x="5528" y="5505"/>
                      <a:pt x="5473" y="5510"/>
                      <a:pt x="5418" y="5510"/>
                    </a:cubicBezTo>
                    <a:cubicBezTo>
                      <a:pt x="5236" y="5510"/>
                      <a:pt x="5054" y="5459"/>
                      <a:pt x="4888" y="5374"/>
                    </a:cubicBezTo>
                    <a:lnTo>
                      <a:pt x="4888" y="5374"/>
                    </a:lnTo>
                    <a:cubicBezTo>
                      <a:pt x="5089" y="5359"/>
                      <a:pt x="5269" y="5306"/>
                      <a:pt x="5428" y="5220"/>
                    </a:cubicBezTo>
                    <a:close/>
                    <a:moveTo>
                      <a:pt x="6768" y="1529"/>
                    </a:moveTo>
                    <a:cubicBezTo>
                      <a:pt x="7450" y="1849"/>
                      <a:pt x="7755" y="2648"/>
                      <a:pt x="7873" y="3403"/>
                    </a:cubicBezTo>
                    <a:cubicBezTo>
                      <a:pt x="7976" y="4090"/>
                      <a:pt x="7976" y="4824"/>
                      <a:pt x="7699" y="5469"/>
                    </a:cubicBezTo>
                    <a:cubicBezTo>
                      <a:pt x="7540" y="5882"/>
                      <a:pt x="7161" y="6194"/>
                      <a:pt x="6734" y="6246"/>
                    </a:cubicBezTo>
                    <a:lnTo>
                      <a:pt x="6734" y="6246"/>
                    </a:lnTo>
                    <a:cubicBezTo>
                      <a:pt x="6782" y="6175"/>
                      <a:pt x="6819" y="6096"/>
                      <a:pt x="6841" y="6009"/>
                    </a:cubicBezTo>
                    <a:cubicBezTo>
                      <a:pt x="6918" y="5623"/>
                      <a:pt x="6721" y="5235"/>
                      <a:pt x="6411" y="5021"/>
                    </a:cubicBezTo>
                    <a:lnTo>
                      <a:pt x="6411" y="5021"/>
                    </a:lnTo>
                    <a:cubicBezTo>
                      <a:pt x="6568" y="4818"/>
                      <a:pt x="6691" y="4584"/>
                      <a:pt x="6770" y="4359"/>
                    </a:cubicBezTo>
                    <a:cubicBezTo>
                      <a:pt x="7103" y="3463"/>
                      <a:pt x="7138" y="2434"/>
                      <a:pt x="6774" y="1543"/>
                    </a:cubicBezTo>
                    <a:cubicBezTo>
                      <a:pt x="6772" y="1538"/>
                      <a:pt x="6770" y="1534"/>
                      <a:pt x="6768" y="1529"/>
                    </a:cubicBezTo>
                    <a:close/>
                    <a:moveTo>
                      <a:pt x="6321" y="5129"/>
                    </a:moveTo>
                    <a:cubicBezTo>
                      <a:pt x="6411" y="5186"/>
                      <a:pt x="6490" y="5260"/>
                      <a:pt x="6552" y="5358"/>
                    </a:cubicBezTo>
                    <a:cubicBezTo>
                      <a:pt x="6802" y="5736"/>
                      <a:pt x="6751" y="6031"/>
                      <a:pt x="6548" y="6253"/>
                    </a:cubicBezTo>
                    <a:lnTo>
                      <a:pt x="6548" y="6253"/>
                    </a:lnTo>
                    <a:cubicBezTo>
                      <a:pt x="6482" y="6249"/>
                      <a:pt x="6415" y="6238"/>
                      <a:pt x="6348" y="6221"/>
                    </a:cubicBezTo>
                    <a:cubicBezTo>
                      <a:pt x="6080" y="6081"/>
                      <a:pt x="5915" y="5802"/>
                      <a:pt x="5756" y="5541"/>
                    </a:cubicBezTo>
                    <a:lnTo>
                      <a:pt x="5756" y="5541"/>
                    </a:lnTo>
                    <a:cubicBezTo>
                      <a:pt x="5968" y="5459"/>
                      <a:pt x="6159" y="5311"/>
                      <a:pt x="6321" y="5129"/>
                    </a:cubicBezTo>
                    <a:close/>
                    <a:moveTo>
                      <a:pt x="1844" y="5200"/>
                    </a:moveTo>
                    <a:lnTo>
                      <a:pt x="1844" y="5200"/>
                    </a:lnTo>
                    <a:cubicBezTo>
                      <a:pt x="2060" y="5248"/>
                      <a:pt x="2282" y="5269"/>
                      <a:pt x="2498" y="5274"/>
                    </a:cubicBezTo>
                    <a:cubicBezTo>
                      <a:pt x="2531" y="5274"/>
                      <a:pt x="2564" y="5275"/>
                      <a:pt x="2596" y="5275"/>
                    </a:cubicBezTo>
                    <a:cubicBezTo>
                      <a:pt x="2789" y="5275"/>
                      <a:pt x="2980" y="5264"/>
                      <a:pt x="3171" y="5247"/>
                    </a:cubicBezTo>
                    <a:lnTo>
                      <a:pt x="3171" y="5247"/>
                    </a:lnTo>
                    <a:cubicBezTo>
                      <a:pt x="3083" y="5576"/>
                      <a:pt x="2966" y="5895"/>
                      <a:pt x="2800" y="6197"/>
                    </a:cubicBezTo>
                    <a:cubicBezTo>
                      <a:pt x="2760" y="6264"/>
                      <a:pt x="2718" y="6323"/>
                      <a:pt x="2673" y="6372"/>
                    </a:cubicBezTo>
                    <a:lnTo>
                      <a:pt x="2673" y="6372"/>
                    </a:lnTo>
                    <a:cubicBezTo>
                      <a:pt x="2220" y="6119"/>
                      <a:pt x="1889" y="5741"/>
                      <a:pt x="1844" y="5200"/>
                    </a:cubicBezTo>
                    <a:close/>
                    <a:moveTo>
                      <a:pt x="345" y="3963"/>
                    </a:moveTo>
                    <a:cubicBezTo>
                      <a:pt x="512" y="4333"/>
                      <a:pt x="761" y="4660"/>
                      <a:pt x="1104" y="4896"/>
                    </a:cubicBezTo>
                    <a:cubicBezTo>
                      <a:pt x="1290" y="5020"/>
                      <a:pt x="1493" y="5107"/>
                      <a:pt x="1704" y="5166"/>
                    </a:cubicBezTo>
                    <a:lnTo>
                      <a:pt x="1704" y="5166"/>
                    </a:lnTo>
                    <a:cubicBezTo>
                      <a:pt x="1710" y="5317"/>
                      <a:pt x="1739" y="5469"/>
                      <a:pt x="1796" y="5619"/>
                    </a:cubicBezTo>
                    <a:cubicBezTo>
                      <a:pt x="1947" y="5974"/>
                      <a:pt x="2225" y="6254"/>
                      <a:pt x="2578" y="6464"/>
                    </a:cubicBezTo>
                    <a:lnTo>
                      <a:pt x="2578" y="6464"/>
                    </a:lnTo>
                    <a:cubicBezTo>
                      <a:pt x="2440" y="6574"/>
                      <a:pt x="2285" y="6620"/>
                      <a:pt x="2124" y="6620"/>
                    </a:cubicBezTo>
                    <a:cubicBezTo>
                      <a:pt x="1754" y="6620"/>
                      <a:pt x="1349" y="6381"/>
                      <a:pt x="1042" y="6127"/>
                    </a:cubicBezTo>
                    <a:cubicBezTo>
                      <a:pt x="399" y="5661"/>
                      <a:pt x="140" y="4710"/>
                      <a:pt x="345" y="3963"/>
                    </a:cubicBezTo>
                    <a:close/>
                    <a:moveTo>
                      <a:pt x="3845" y="5163"/>
                    </a:moveTo>
                    <a:cubicBezTo>
                      <a:pt x="4162" y="5299"/>
                      <a:pt x="4448" y="5367"/>
                      <a:pt x="4704" y="5377"/>
                    </a:cubicBezTo>
                    <a:lnTo>
                      <a:pt x="4704" y="5377"/>
                    </a:lnTo>
                    <a:cubicBezTo>
                      <a:pt x="4795" y="5436"/>
                      <a:pt x="4891" y="5487"/>
                      <a:pt x="4993" y="5528"/>
                    </a:cubicBezTo>
                    <a:cubicBezTo>
                      <a:pt x="5130" y="5585"/>
                      <a:pt x="5264" y="5611"/>
                      <a:pt x="5393" y="5611"/>
                    </a:cubicBezTo>
                    <a:cubicBezTo>
                      <a:pt x="5475" y="5611"/>
                      <a:pt x="5555" y="5600"/>
                      <a:pt x="5633" y="5581"/>
                    </a:cubicBezTo>
                    <a:lnTo>
                      <a:pt x="5633" y="5581"/>
                    </a:lnTo>
                    <a:cubicBezTo>
                      <a:pt x="5756" y="5786"/>
                      <a:pt x="5879" y="5965"/>
                      <a:pt x="6005" y="6099"/>
                    </a:cubicBezTo>
                    <a:cubicBezTo>
                      <a:pt x="6085" y="6191"/>
                      <a:pt x="6183" y="6274"/>
                      <a:pt x="6304" y="6330"/>
                    </a:cubicBezTo>
                    <a:cubicBezTo>
                      <a:pt x="6346" y="6343"/>
                      <a:pt x="6389" y="6353"/>
                      <a:pt x="6433" y="6359"/>
                    </a:cubicBezTo>
                    <a:lnTo>
                      <a:pt x="6433" y="6359"/>
                    </a:lnTo>
                    <a:cubicBezTo>
                      <a:pt x="6056" y="6658"/>
                      <a:pt x="5390" y="6795"/>
                      <a:pt x="4956" y="6809"/>
                    </a:cubicBezTo>
                    <a:cubicBezTo>
                      <a:pt x="4865" y="6814"/>
                      <a:pt x="4768" y="6817"/>
                      <a:pt x="4668" y="6817"/>
                    </a:cubicBezTo>
                    <a:cubicBezTo>
                      <a:pt x="4058" y="6817"/>
                      <a:pt x="3322" y="6706"/>
                      <a:pt x="2753" y="6415"/>
                    </a:cubicBezTo>
                    <a:lnTo>
                      <a:pt x="2753" y="6415"/>
                    </a:lnTo>
                    <a:cubicBezTo>
                      <a:pt x="2996" y="6139"/>
                      <a:pt x="3158" y="5711"/>
                      <a:pt x="3277" y="5237"/>
                    </a:cubicBezTo>
                    <a:lnTo>
                      <a:pt x="3277" y="5237"/>
                    </a:lnTo>
                    <a:cubicBezTo>
                      <a:pt x="3467" y="5217"/>
                      <a:pt x="3657" y="5191"/>
                      <a:pt x="3845" y="5163"/>
                    </a:cubicBezTo>
                    <a:close/>
                    <a:moveTo>
                      <a:pt x="4702" y="0"/>
                    </a:moveTo>
                    <a:cubicBezTo>
                      <a:pt x="4645" y="0"/>
                      <a:pt x="4588" y="3"/>
                      <a:pt x="4530" y="9"/>
                    </a:cubicBezTo>
                    <a:cubicBezTo>
                      <a:pt x="4340" y="36"/>
                      <a:pt x="4160" y="88"/>
                      <a:pt x="3990" y="163"/>
                    </a:cubicBezTo>
                    <a:lnTo>
                      <a:pt x="3990" y="163"/>
                    </a:lnTo>
                    <a:cubicBezTo>
                      <a:pt x="3696" y="92"/>
                      <a:pt x="3388" y="57"/>
                      <a:pt x="3079" y="57"/>
                    </a:cubicBezTo>
                    <a:cubicBezTo>
                      <a:pt x="1672" y="57"/>
                      <a:pt x="250" y="792"/>
                      <a:pt x="78" y="2292"/>
                    </a:cubicBezTo>
                    <a:cubicBezTo>
                      <a:pt x="40" y="2792"/>
                      <a:pt x="98" y="3330"/>
                      <a:pt x="281" y="3809"/>
                    </a:cubicBezTo>
                    <a:lnTo>
                      <a:pt x="281" y="3809"/>
                    </a:lnTo>
                    <a:cubicBezTo>
                      <a:pt x="1" y="4612"/>
                      <a:pt x="261" y="5686"/>
                      <a:pt x="979" y="6207"/>
                    </a:cubicBezTo>
                    <a:cubicBezTo>
                      <a:pt x="1307" y="6454"/>
                      <a:pt x="1689" y="6725"/>
                      <a:pt x="2114" y="6725"/>
                    </a:cubicBezTo>
                    <a:cubicBezTo>
                      <a:pt x="2178" y="6725"/>
                      <a:pt x="2244" y="6719"/>
                      <a:pt x="2311" y="6705"/>
                    </a:cubicBezTo>
                    <a:cubicBezTo>
                      <a:pt x="2441" y="6669"/>
                      <a:pt x="2557" y="6602"/>
                      <a:pt x="2659" y="6510"/>
                    </a:cubicBezTo>
                    <a:lnTo>
                      <a:pt x="2659" y="6510"/>
                    </a:lnTo>
                    <a:cubicBezTo>
                      <a:pt x="3214" y="6815"/>
                      <a:pt x="3932" y="6957"/>
                      <a:pt x="4623" y="6957"/>
                    </a:cubicBezTo>
                    <a:cubicBezTo>
                      <a:pt x="5284" y="6957"/>
                      <a:pt x="5919" y="6827"/>
                      <a:pt x="6361" y="6582"/>
                    </a:cubicBezTo>
                    <a:cubicBezTo>
                      <a:pt x="6459" y="6525"/>
                      <a:pt x="6555" y="6453"/>
                      <a:pt x="6637" y="6367"/>
                    </a:cubicBezTo>
                    <a:lnTo>
                      <a:pt x="6637" y="6367"/>
                    </a:lnTo>
                    <a:cubicBezTo>
                      <a:pt x="6652" y="6367"/>
                      <a:pt x="6667" y="6366"/>
                      <a:pt x="6683" y="6364"/>
                    </a:cubicBezTo>
                    <a:cubicBezTo>
                      <a:pt x="7482" y="6340"/>
                      <a:pt x="7912" y="5525"/>
                      <a:pt x="8001" y="4820"/>
                    </a:cubicBezTo>
                    <a:cubicBezTo>
                      <a:pt x="8128" y="3789"/>
                      <a:pt x="7994" y="2546"/>
                      <a:pt x="7275" y="1745"/>
                    </a:cubicBezTo>
                    <a:cubicBezTo>
                      <a:pt x="7106" y="1584"/>
                      <a:pt x="6911" y="1468"/>
                      <a:pt x="6703" y="1392"/>
                    </a:cubicBezTo>
                    <a:lnTo>
                      <a:pt x="6703" y="1392"/>
                    </a:lnTo>
                    <a:cubicBezTo>
                      <a:pt x="6320" y="641"/>
                      <a:pt x="5563" y="0"/>
                      <a:pt x="4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58"/>
            <p:cNvGrpSpPr/>
            <p:nvPr/>
          </p:nvGrpSpPr>
          <p:grpSpPr>
            <a:xfrm rot="-3015264">
              <a:off x="754557" y="633725"/>
              <a:ext cx="87449" cy="248010"/>
              <a:chOff x="1825350" y="-685725"/>
              <a:chExt cx="102125" cy="361075"/>
            </a:xfrm>
          </p:grpSpPr>
          <p:sp>
            <p:nvSpPr>
              <p:cNvPr id="1526" name="Google Shape;1526;p58"/>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 name="Google Shape;156;p30">
            <a:extLst>
              <a:ext uri="{FF2B5EF4-FFF2-40B4-BE49-F238E27FC236}">
                <a16:creationId xmlns:a16="http://schemas.microsoft.com/office/drawing/2014/main" id="{837C50FD-3136-4FE5-A4E2-F73289EF34E5}"/>
              </a:ext>
            </a:extLst>
          </p:cNvPr>
          <p:cNvSpPr/>
          <p:nvPr/>
        </p:nvSpPr>
        <p:spPr>
          <a:xfrm>
            <a:off x="1267750" y="1038981"/>
            <a:ext cx="3194284" cy="12926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endParaRPr sz="2600" b="0" i="0" u="none" strike="noStrike" cap="none" dirty="0">
              <a:solidFill>
                <a:srgbClr val="002060"/>
              </a:solidFill>
              <a:latin typeface="Arial"/>
              <a:ea typeface="Arial"/>
              <a:cs typeface="Arial"/>
              <a:sym typeface="Arial"/>
            </a:endParaRPr>
          </a:p>
        </p:txBody>
      </p:sp>
      <p:graphicFrame>
        <p:nvGraphicFramePr>
          <p:cNvPr id="2" name="Diagram 1"/>
          <p:cNvGraphicFramePr/>
          <p:nvPr>
            <p:extLst>
              <p:ext uri="{D42A27DB-BD31-4B8C-83A1-F6EECF244321}">
                <p14:modId xmlns:p14="http://schemas.microsoft.com/office/powerpoint/2010/main" val="2241928187"/>
              </p:ext>
            </p:extLst>
          </p:nvPr>
        </p:nvGraphicFramePr>
        <p:xfrm>
          <a:off x="1652692" y="559521"/>
          <a:ext cx="6411911" cy="818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3303412110"/>
              </p:ext>
            </p:extLst>
          </p:nvPr>
        </p:nvGraphicFramePr>
        <p:xfrm>
          <a:off x="1652693" y="1793273"/>
          <a:ext cx="6096000" cy="22519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ifference Between Psychosis and Neurosis | Etiology, Signs amd Symptoms,  etc.">
            <a:extLst>
              <a:ext uri="{FF2B5EF4-FFF2-40B4-BE49-F238E27FC236}">
                <a16:creationId xmlns:a16="http://schemas.microsoft.com/office/drawing/2014/main" id="{F2B8D030-8B5B-42DF-92BC-0D0586FC54E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Diagram 4"/>
          <p:cNvGraphicFramePr/>
          <p:nvPr>
            <p:extLst>
              <p:ext uri="{D42A27DB-BD31-4B8C-83A1-F6EECF244321}">
                <p14:modId xmlns:p14="http://schemas.microsoft.com/office/powerpoint/2010/main" val="613103914"/>
              </p:ext>
            </p:extLst>
          </p:nvPr>
        </p:nvGraphicFramePr>
        <p:xfrm>
          <a:off x="458484" y="715380"/>
          <a:ext cx="2861186" cy="3407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2110905588"/>
              </p:ext>
            </p:extLst>
          </p:nvPr>
        </p:nvGraphicFramePr>
        <p:xfrm>
          <a:off x="5641938" y="606622"/>
          <a:ext cx="2908370" cy="37275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Picture 8"/>
          <p:cNvPicPr>
            <a:picLocks noChangeAspect="1"/>
          </p:cNvPicPr>
          <p:nvPr/>
        </p:nvPicPr>
        <p:blipFill>
          <a:blip r:embed="rId12">
            <a:clrChange>
              <a:clrFrom>
                <a:srgbClr val="FFFFFF"/>
              </a:clrFrom>
              <a:clrTo>
                <a:srgbClr val="FFFFFF">
                  <a:alpha val="0"/>
                </a:srgbClr>
              </a:clrTo>
            </a:clrChange>
          </a:blip>
          <a:stretch>
            <a:fillRect/>
          </a:stretch>
        </p:blipFill>
        <p:spPr>
          <a:xfrm>
            <a:off x="3224589" y="1445660"/>
            <a:ext cx="2463732" cy="2463732"/>
          </a:xfrm>
          <a:prstGeom prst="rect">
            <a:avLst/>
          </a:prstGeom>
        </p:spPr>
      </p:pic>
    </p:spTree>
    <p:extLst>
      <p:ext uri="{BB962C8B-B14F-4D97-AF65-F5344CB8AC3E}">
        <p14:creationId xmlns:p14="http://schemas.microsoft.com/office/powerpoint/2010/main" val="3343461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7"/>
        <p:cNvGrpSpPr/>
        <p:nvPr/>
      </p:nvGrpSpPr>
      <p:grpSpPr>
        <a:xfrm>
          <a:off x="0" y="0"/>
          <a:ext cx="0" cy="0"/>
          <a:chOff x="0" y="0"/>
          <a:chExt cx="0" cy="0"/>
        </a:xfrm>
      </p:grpSpPr>
      <p:sp>
        <p:nvSpPr>
          <p:cNvPr id="1098" name="Google Shape;1098;p53"/>
          <p:cNvSpPr/>
          <p:nvPr/>
        </p:nvSpPr>
        <p:spPr>
          <a:xfrm>
            <a:off x="2405839" y="3339548"/>
            <a:ext cx="6430800" cy="1096472"/>
          </a:xfrm>
          <a:prstGeom prst="round2DiagRect">
            <a:avLst>
              <a:gd name="adj1" fmla="val 40268"/>
              <a:gd name="adj2" fmla="val 0"/>
            </a:avLst>
          </a:prstGeom>
          <a:solidFill>
            <a:srgbClr val="C7E580"/>
          </a:solidFill>
          <a:ln w="1905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800" b="1" dirty="0">
                <a:latin typeface="Arial Rounded MT Bold" panose="020F0704030504030204" pitchFamily="34" charset="0"/>
                <a:ea typeface="Times New Roman"/>
                <a:cs typeface="Times New Roman"/>
                <a:sym typeface="Times New Roman"/>
              </a:rPr>
              <a:t>COMMON</a:t>
            </a:r>
            <a:br>
              <a:rPr lang="en-US" sz="2800" b="1" dirty="0">
                <a:latin typeface="Arial Rounded MT Bold" panose="020F0704030504030204" pitchFamily="34" charset="0"/>
                <a:ea typeface="Times New Roman"/>
                <a:cs typeface="Times New Roman"/>
                <a:sym typeface="Times New Roman"/>
              </a:rPr>
            </a:br>
            <a:r>
              <a:rPr lang="en-US" sz="2800" b="1" dirty="0">
                <a:latin typeface="Arial Rounded MT Bold" panose="020F0704030504030204" pitchFamily="34" charset="0"/>
                <a:ea typeface="Times New Roman"/>
                <a:cs typeface="Times New Roman"/>
                <a:sym typeface="Times New Roman"/>
              </a:rPr>
              <a:t>PSYCHOLOGICAL DISORDERS</a:t>
            </a:r>
            <a:endParaRPr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52" name="Google Shape;952;p51"/>
          <p:cNvSpPr/>
          <p:nvPr/>
        </p:nvSpPr>
        <p:spPr>
          <a:xfrm>
            <a:off x="1110023" y="625118"/>
            <a:ext cx="136579" cy="129663"/>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51"/>
          <p:cNvGrpSpPr/>
          <p:nvPr/>
        </p:nvGrpSpPr>
        <p:grpSpPr>
          <a:xfrm>
            <a:off x="829485" y="370491"/>
            <a:ext cx="104582" cy="102750"/>
            <a:chOff x="5397687" y="2595834"/>
            <a:chExt cx="157527" cy="154767"/>
          </a:xfrm>
        </p:grpSpPr>
        <p:sp>
          <p:nvSpPr>
            <p:cNvPr id="954" name="Google Shape;954;p51"/>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1"/>
          <p:cNvGrpSpPr/>
          <p:nvPr/>
        </p:nvGrpSpPr>
        <p:grpSpPr>
          <a:xfrm>
            <a:off x="973189" y="227818"/>
            <a:ext cx="185936" cy="206445"/>
            <a:chOff x="5071176" y="2522737"/>
            <a:chExt cx="356745" cy="396095"/>
          </a:xfrm>
        </p:grpSpPr>
        <p:sp>
          <p:nvSpPr>
            <p:cNvPr id="957" name="Google Shape;957;p51"/>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1"/>
          <p:cNvGrpSpPr/>
          <p:nvPr/>
        </p:nvGrpSpPr>
        <p:grpSpPr>
          <a:xfrm rot="1354374">
            <a:off x="746590" y="586058"/>
            <a:ext cx="269885" cy="290618"/>
            <a:chOff x="5937634" y="3212099"/>
            <a:chExt cx="281975" cy="303637"/>
          </a:xfrm>
        </p:grpSpPr>
        <p:sp>
          <p:nvSpPr>
            <p:cNvPr id="960" name="Google Shape;960;p51"/>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51"/>
          <p:cNvGrpSpPr/>
          <p:nvPr/>
        </p:nvGrpSpPr>
        <p:grpSpPr>
          <a:xfrm rot="-1318951">
            <a:off x="804596" y="243658"/>
            <a:ext cx="104576" cy="102744"/>
            <a:chOff x="5397687" y="2595834"/>
            <a:chExt cx="157527" cy="154767"/>
          </a:xfrm>
        </p:grpSpPr>
        <p:sp>
          <p:nvSpPr>
            <p:cNvPr id="973" name="Google Shape;973;p51"/>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Diagram 1"/>
          <p:cNvGraphicFramePr/>
          <p:nvPr>
            <p:extLst>
              <p:ext uri="{D42A27DB-BD31-4B8C-83A1-F6EECF244321}">
                <p14:modId xmlns:p14="http://schemas.microsoft.com/office/powerpoint/2010/main" val="2417270322"/>
              </p:ext>
            </p:extLst>
          </p:nvPr>
        </p:nvGraphicFramePr>
        <p:xfrm>
          <a:off x="1862667" y="602745"/>
          <a:ext cx="6096000" cy="67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Google Shape;480;p46"/>
          <p:cNvSpPr/>
          <p:nvPr/>
        </p:nvSpPr>
        <p:spPr>
          <a:xfrm>
            <a:off x="2121201" y="1496907"/>
            <a:ext cx="4988007" cy="2878413"/>
          </a:xfrm>
          <a:prstGeom prst="round2DiagRect">
            <a:avLst>
              <a:gd name="adj1" fmla="val 26518"/>
              <a:gd name="adj2" fmla="val 0"/>
            </a:avLst>
          </a:prstGeom>
          <a:solidFill>
            <a:srgbClr val="99FF99"/>
          </a:solidFill>
          <a:ln>
            <a:noFill/>
          </a:ln>
        </p:spPr>
        <p:txBody>
          <a:bodyPr spcFirstLastPara="1" wrap="square" lIns="91425" tIns="91425" rIns="91425" bIns="91425" anchor="ctr" anchorCtr="0">
            <a:noAutofit/>
          </a:bodyPr>
          <a:lstStyle/>
          <a:p>
            <a:pPr lvl="0" algn="ctr"/>
            <a:r>
              <a:rPr lang="en-US" b="1" dirty="0">
                <a:latin typeface="+mn-lt"/>
                <a:ea typeface="Times New Roman"/>
                <a:cs typeface="Times New Roman" panose="02020603050405020304" pitchFamily="18" charset="0"/>
                <a:sym typeface="Times New Roman"/>
              </a:rPr>
              <a:t>According to </a:t>
            </a:r>
            <a:r>
              <a:rPr lang="en-US" b="1" i="1" dirty="0">
                <a:latin typeface="+mn-lt"/>
                <a:ea typeface="Times New Roman"/>
                <a:cs typeface="Times New Roman" panose="02020603050405020304" pitchFamily="18" charset="0"/>
                <a:sym typeface="Times New Roman"/>
              </a:rPr>
              <a:t>DSM </a:t>
            </a:r>
            <a:r>
              <a:rPr lang="en-US" b="1" i="1" dirty="0" smtClean="0">
                <a:latin typeface="+mn-lt"/>
                <a:ea typeface="Times New Roman"/>
                <a:cs typeface="Times New Roman" panose="02020603050405020304" pitchFamily="18" charset="0"/>
                <a:sym typeface="Times New Roman"/>
              </a:rPr>
              <a:t>5</a:t>
            </a:r>
          </a:p>
          <a:p>
            <a:pPr lvl="0" algn="ctr"/>
            <a:r>
              <a:rPr lang="en-US" b="1" i="1" dirty="0" smtClean="0">
                <a:latin typeface="+mn-lt"/>
                <a:ea typeface="Times New Roman"/>
                <a:cs typeface="Times New Roman" panose="02020603050405020304" pitchFamily="18" charset="0"/>
                <a:sym typeface="Times New Roman"/>
              </a:rPr>
              <a:t> </a:t>
            </a:r>
            <a:endParaRPr lang="en-US" b="1" dirty="0">
              <a:latin typeface="+mn-lt"/>
              <a:cs typeface="Times New Roman" panose="02020603050405020304" pitchFamily="18" charset="0"/>
            </a:endParaRPr>
          </a:p>
          <a:p>
            <a:pPr lvl="0"/>
            <a:r>
              <a:rPr lang="en-US" dirty="0">
                <a:latin typeface="+mn-lt"/>
                <a:cs typeface="Times New Roman" panose="02020603050405020304" pitchFamily="18" charset="0"/>
              </a:rPr>
              <a:t>“</a:t>
            </a:r>
            <a:r>
              <a:rPr lang="en-US" i="1" dirty="0">
                <a:latin typeface="+mn-lt"/>
                <a:cs typeface="Times New Roman" panose="02020603050405020304" pitchFamily="18" charset="0"/>
              </a:rPr>
              <a:t>A mental disorder is a </a:t>
            </a:r>
            <a:r>
              <a:rPr lang="en-US" b="1" i="1" dirty="0">
                <a:latin typeface="+mn-lt"/>
                <a:cs typeface="Times New Roman" panose="02020603050405020304" pitchFamily="18" charset="0"/>
              </a:rPr>
              <a:t>syndrome</a:t>
            </a:r>
            <a:r>
              <a:rPr lang="en-US" i="1" dirty="0">
                <a:latin typeface="+mn-lt"/>
                <a:cs typeface="Times New Roman" panose="02020603050405020304" pitchFamily="18" charset="0"/>
              </a:rPr>
              <a:t> characterized by </a:t>
            </a:r>
            <a:r>
              <a:rPr lang="en-US" b="1" i="1" dirty="0">
                <a:latin typeface="+mn-lt"/>
                <a:cs typeface="Times New Roman" panose="02020603050405020304" pitchFamily="18" charset="0"/>
              </a:rPr>
              <a:t>clinically significant disturbance</a:t>
            </a:r>
            <a:r>
              <a:rPr lang="en-US" i="1" dirty="0">
                <a:latin typeface="+mn-lt"/>
                <a:cs typeface="Times New Roman" panose="02020603050405020304" pitchFamily="18" charset="0"/>
              </a:rPr>
              <a:t> in an individual's cognition, emotion, regulation or behavior that reflects a </a:t>
            </a:r>
            <a:r>
              <a:rPr lang="en-US" b="1" i="1" dirty="0">
                <a:latin typeface="+mn-lt"/>
                <a:cs typeface="Times New Roman" panose="02020603050405020304" pitchFamily="18" charset="0"/>
              </a:rPr>
              <a:t>dysfunction</a:t>
            </a:r>
            <a:r>
              <a:rPr lang="en-US" i="1" dirty="0">
                <a:latin typeface="+mn-lt"/>
                <a:cs typeface="Times New Roman" panose="02020603050405020304" pitchFamily="18" charset="0"/>
              </a:rPr>
              <a:t> in the psychological, biological, or developmental processes underlying mental </a:t>
            </a:r>
            <a:r>
              <a:rPr lang="en-US" i="1" dirty="0" smtClean="0">
                <a:latin typeface="+mn-lt"/>
                <a:cs typeface="Times New Roman" panose="02020603050405020304" pitchFamily="18" charset="0"/>
              </a:rPr>
              <a:t>functioning.</a:t>
            </a:r>
            <a:endParaRPr lang="en-US" i="1" dirty="0">
              <a:latin typeface="+mn-lt"/>
              <a:ea typeface="Times New Roman"/>
              <a:cs typeface="Times New Roman" panose="02020603050405020304" pitchFamily="18" charset="0"/>
              <a:sym typeface="Times New Roman"/>
            </a:endParaRPr>
          </a:p>
          <a:p>
            <a:pPr lvl="0"/>
            <a:r>
              <a:rPr lang="en-US" i="1" dirty="0">
                <a:latin typeface="+mn-lt"/>
                <a:ea typeface="Times New Roman"/>
                <a:cs typeface="Times New Roman" panose="02020603050405020304" pitchFamily="18" charset="0"/>
                <a:sym typeface="Times New Roman"/>
              </a:rPr>
              <a:t>Mental disorders are usually associated with significant distress or disability in </a:t>
            </a:r>
            <a:r>
              <a:rPr lang="en-US" b="1" i="1" dirty="0">
                <a:latin typeface="+mn-lt"/>
                <a:ea typeface="Times New Roman"/>
                <a:cs typeface="Times New Roman" panose="02020603050405020304" pitchFamily="18" charset="0"/>
                <a:sym typeface="Times New Roman"/>
              </a:rPr>
              <a:t>social</a:t>
            </a:r>
            <a:r>
              <a:rPr lang="en-US" i="1" dirty="0">
                <a:latin typeface="+mn-lt"/>
                <a:ea typeface="Times New Roman"/>
                <a:cs typeface="Times New Roman" panose="02020603050405020304" pitchFamily="18" charset="0"/>
                <a:sym typeface="Times New Roman"/>
              </a:rPr>
              <a:t>, </a:t>
            </a:r>
            <a:r>
              <a:rPr lang="en-US" b="1" i="1" dirty="0">
                <a:latin typeface="+mn-lt"/>
                <a:ea typeface="Times New Roman"/>
                <a:cs typeface="Times New Roman" panose="02020603050405020304" pitchFamily="18" charset="0"/>
                <a:sym typeface="Times New Roman"/>
              </a:rPr>
              <a:t>occupational</a:t>
            </a:r>
            <a:r>
              <a:rPr lang="en-US" i="1" dirty="0">
                <a:latin typeface="+mn-lt"/>
                <a:ea typeface="Times New Roman"/>
                <a:cs typeface="Times New Roman" panose="02020603050405020304" pitchFamily="18" charset="0"/>
                <a:sym typeface="Times New Roman"/>
              </a:rPr>
              <a:t> or </a:t>
            </a:r>
            <a:r>
              <a:rPr lang="en-US" b="1" i="1" dirty="0">
                <a:latin typeface="+mn-lt"/>
                <a:ea typeface="Times New Roman"/>
                <a:cs typeface="Times New Roman" panose="02020603050405020304" pitchFamily="18" charset="0"/>
                <a:sym typeface="Times New Roman"/>
              </a:rPr>
              <a:t>other important activities</a:t>
            </a:r>
            <a:r>
              <a:rPr lang="en-US" i="1" dirty="0">
                <a:latin typeface="+mn-lt"/>
                <a:ea typeface="Times New Roman"/>
                <a:cs typeface="Times New Roman" panose="02020603050405020304" pitchFamily="18" charset="0"/>
                <a:sym typeface="Times New Roman"/>
              </a:rPr>
              <a:t>”</a:t>
            </a:r>
          </a:p>
          <a:p>
            <a:pPr marL="0" lvl="0" indent="0" algn="l" rtl="0">
              <a:spcBef>
                <a:spcPts val="0"/>
              </a:spcBef>
              <a:spcAft>
                <a:spcPts val="0"/>
              </a:spcAft>
              <a:buNone/>
            </a:pPr>
            <a:endParaRPr dirty="0">
              <a:latin typeface="+mn-lt"/>
              <a:cs typeface="Times New Roman" panose="02020603050405020304" pitchFamily="18" charset="0"/>
            </a:endParaRPr>
          </a:p>
        </p:txBody>
      </p:sp>
    </p:spTree>
    <p:extLst>
      <p:ext uri="{BB962C8B-B14F-4D97-AF65-F5344CB8AC3E}">
        <p14:creationId xmlns:p14="http://schemas.microsoft.com/office/powerpoint/2010/main" val="2506381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81928676"/>
              </p:ext>
            </p:extLst>
          </p:nvPr>
        </p:nvGraphicFramePr>
        <p:xfrm>
          <a:off x="1590261" y="642731"/>
          <a:ext cx="6096000" cy="614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149171798"/>
              </p:ext>
            </p:extLst>
          </p:nvPr>
        </p:nvGraphicFramePr>
        <p:xfrm>
          <a:off x="1524000" y="1729408"/>
          <a:ext cx="6096000" cy="28743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8604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4921" y="1235808"/>
            <a:ext cx="8951844" cy="3907692"/>
          </a:xfrm>
          <a:prstGeom prst="rect">
            <a:avLst/>
          </a:prstGeom>
        </p:spPr>
      </p:pic>
      <p:grpSp>
        <p:nvGrpSpPr>
          <p:cNvPr id="5" name="Group 4"/>
          <p:cNvGrpSpPr/>
          <p:nvPr/>
        </p:nvGrpSpPr>
        <p:grpSpPr>
          <a:xfrm>
            <a:off x="1656521" y="674209"/>
            <a:ext cx="6096000" cy="561599"/>
            <a:chOff x="0" y="3431"/>
            <a:chExt cx="6096000" cy="561599"/>
          </a:xfrm>
          <a:solidFill>
            <a:srgbClr val="0070C0"/>
          </a:solidFill>
        </p:grpSpPr>
        <p:sp>
          <p:nvSpPr>
            <p:cNvPr id="6" name="Rounded Rectangle 5"/>
            <p:cNvSpPr/>
            <p:nvPr/>
          </p:nvSpPr>
          <p:spPr>
            <a:xfrm>
              <a:off x="0" y="3431"/>
              <a:ext cx="6096000" cy="561599"/>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ounded Rectangle 4"/>
            <p:cNvSpPr txBox="1"/>
            <p:nvPr/>
          </p:nvSpPr>
          <p:spPr>
            <a:xfrm>
              <a:off x="27415" y="30846"/>
              <a:ext cx="6041170" cy="50676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Arial Rounded MT Bold" panose="020F0704030504030204" pitchFamily="34" charset="0"/>
                  <a:ea typeface="Times New Roman"/>
                  <a:cs typeface="Times New Roman"/>
                  <a:sym typeface="Times New Roman"/>
                </a:rPr>
                <a:t>Major Depressive Disorder</a:t>
              </a:r>
              <a:endParaRPr lang="en-US" sz="2400" kern="1200" dirty="0">
                <a:latin typeface="Arial Rounded MT Bold" panose="020F0704030504030204" pitchFamily="34" charset="0"/>
              </a:endParaRPr>
            </a:p>
          </p:txBody>
        </p:sp>
      </p:grpSp>
    </p:spTree>
    <p:extLst>
      <p:ext uri="{BB962C8B-B14F-4D97-AF65-F5344CB8AC3E}">
        <p14:creationId xmlns:p14="http://schemas.microsoft.com/office/powerpoint/2010/main" val="34547855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75" y="1747912"/>
            <a:ext cx="2797257" cy="2097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 name="Diagram 1"/>
          <p:cNvGraphicFramePr/>
          <p:nvPr>
            <p:extLst>
              <p:ext uri="{D42A27DB-BD31-4B8C-83A1-F6EECF244321}">
                <p14:modId xmlns:p14="http://schemas.microsoft.com/office/powerpoint/2010/main" val="672467078"/>
              </p:ext>
            </p:extLst>
          </p:nvPr>
        </p:nvGraphicFramePr>
        <p:xfrm>
          <a:off x="1755913" y="530086"/>
          <a:ext cx="6096000" cy="56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3046831509"/>
              </p:ext>
            </p:extLst>
          </p:nvPr>
        </p:nvGraphicFramePr>
        <p:xfrm>
          <a:off x="3447355" y="1473129"/>
          <a:ext cx="5238143" cy="26475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472759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763148938"/>
              </p:ext>
            </p:extLst>
          </p:nvPr>
        </p:nvGraphicFramePr>
        <p:xfrm>
          <a:off x="2536648" y="891448"/>
          <a:ext cx="4262709" cy="20995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p:cNvGraphicFramePr/>
          <p:nvPr>
            <p:extLst>
              <p:ext uri="{D42A27DB-BD31-4B8C-83A1-F6EECF244321}">
                <p14:modId xmlns:p14="http://schemas.microsoft.com/office/powerpoint/2010/main" val="821021130"/>
              </p:ext>
            </p:extLst>
          </p:nvPr>
        </p:nvGraphicFramePr>
        <p:xfrm>
          <a:off x="2557555" y="3057127"/>
          <a:ext cx="4249234" cy="14368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rotWithShape="1">
          <a:blip r:embed="rId12">
            <a:clrChange>
              <a:clrFrom>
                <a:srgbClr val="FFFFFF"/>
              </a:clrFrom>
              <a:clrTo>
                <a:srgbClr val="FFFFFF">
                  <a:alpha val="0"/>
                </a:srgbClr>
              </a:clrTo>
            </a:clrChange>
          </a:blip>
          <a:srcRect l="14724" t="4212" r="12414" b="1976"/>
          <a:stretch/>
        </p:blipFill>
        <p:spPr>
          <a:xfrm>
            <a:off x="125935" y="2842182"/>
            <a:ext cx="2162027" cy="2301318"/>
          </a:xfrm>
          <a:prstGeom prst="rect">
            <a:avLst/>
          </a:prstGeom>
        </p:spPr>
      </p:pic>
      <p:pic>
        <p:nvPicPr>
          <p:cNvPr id="6" name="Picture 5"/>
          <p:cNvPicPr>
            <a:picLocks noChangeAspect="1"/>
          </p:cNvPicPr>
          <p:nvPr/>
        </p:nvPicPr>
        <p:blipFill rotWithShape="1">
          <a:blip r:embed="rId13">
            <a:clrChange>
              <a:clrFrom>
                <a:srgbClr val="FFFFFF"/>
              </a:clrFrom>
              <a:clrTo>
                <a:srgbClr val="FFFFFF">
                  <a:alpha val="0"/>
                </a:srgbClr>
              </a:clrTo>
            </a:clrChange>
          </a:blip>
          <a:srcRect l="7623" t="12069" r="3526" b="14500"/>
          <a:stretch/>
        </p:blipFill>
        <p:spPr>
          <a:xfrm>
            <a:off x="7075664" y="3125973"/>
            <a:ext cx="2068336" cy="1368033"/>
          </a:xfrm>
          <a:prstGeom prst="rect">
            <a:avLst/>
          </a:prstGeom>
        </p:spPr>
      </p:pic>
      <p:pic>
        <p:nvPicPr>
          <p:cNvPr id="7" name="Picture 6"/>
          <p:cNvPicPr>
            <a:picLocks noChangeAspect="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9420" t="6441" r="6844" b="10596"/>
          <a:stretch/>
        </p:blipFill>
        <p:spPr>
          <a:xfrm>
            <a:off x="7486254" y="615415"/>
            <a:ext cx="1481829" cy="1468150"/>
          </a:xfrm>
          <a:prstGeom prst="rect">
            <a:avLst/>
          </a:prstGeom>
        </p:spPr>
      </p:pic>
      <p:pic>
        <p:nvPicPr>
          <p:cNvPr id="8" name="Picture 7"/>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9116" y="537525"/>
            <a:ext cx="2319130" cy="1739347"/>
          </a:xfrm>
          <a:prstGeom prst="rect">
            <a:avLst/>
          </a:prstGeom>
        </p:spPr>
      </p:pic>
    </p:spTree>
    <p:extLst>
      <p:ext uri="{BB962C8B-B14F-4D97-AF65-F5344CB8AC3E}">
        <p14:creationId xmlns:p14="http://schemas.microsoft.com/office/powerpoint/2010/main" val="2726309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200" b="7633"/>
          <a:stretch/>
        </p:blipFill>
        <p:spPr>
          <a:xfrm>
            <a:off x="2690302" y="1538909"/>
            <a:ext cx="3656750" cy="3604591"/>
          </a:xfrm>
          <a:prstGeom prst="rect">
            <a:avLst/>
          </a:prstGeom>
        </p:spPr>
      </p:pic>
      <p:graphicFrame>
        <p:nvGraphicFramePr>
          <p:cNvPr id="7" name="Diagram 6"/>
          <p:cNvGraphicFramePr/>
          <p:nvPr>
            <p:extLst>
              <p:ext uri="{D42A27DB-BD31-4B8C-83A1-F6EECF244321}">
                <p14:modId xmlns:p14="http://schemas.microsoft.com/office/powerpoint/2010/main" val="3990215633"/>
              </p:ext>
            </p:extLst>
          </p:nvPr>
        </p:nvGraphicFramePr>
        <p:xfrm>
          <a:off x="1619533" y="720310"/>
          <a:ext cx="6096000" cy="654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3010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04038796"/>
              </p:ext>
            </p:extLst>
          </p:nvPr>
        </p:nvGraphicFramePr>
        <p:xfrm>
          <a:off x="1713505" y="548935"/>
          <a:ext cx="6019138" cy="65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065825914"/>
              </p:ext>
            </p:extLst>
          </p:nvPr>
        </p:nvGraphicFramePr>
        <p:xfrm>
          <a:off x="3446699" y="1554273"/>
          <a:ext cx="5206971" cy="703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p:cNvGraphicFramePr/>
          <p:nvPr>
            <p:extLst>
              <p:ext uri="{D42A27DB-BD31-4B8C-83A1-F6EECF244321}">
                <p14:modId xmlns:p14="http://schemas.microsoft.com/office/powerpoint/2010/main" val="2567512966"/>
              </p:ext>
            </p:extLst>
          </p:nvPr>
        </p:nvGraphicFramePr>
        <p:xfrm>
          <a:off x="3446699" y="2458220"/>
          <a:ext cx="5206971" cy="7289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6" name="Picture 5"/>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16570" t="3397" r="17989"/>
          <a:stretch/>
        </p:blipFill>
        <p:spPr>
          <a:xfrm>
            <a:off x="-50358" y="1360940"/>
            <a:ext cx="3951797" cy="3891624"/>
          </a:xfrm>
          <a:prstGeom prst="rect">
            <a:avLst/>
          </a:prstGeom>
        </p:spPr>
      </p:pic>
      <p:graphicFrame>
        <p:nvGraphicFramePr>
          <p:cNvPr id="8" name="Diagram 7"/>
          <p:cNvGraphicFramePr/>
          <p:nvPr>
            <p:extLst>
              <p:ext uri="{D42A27DB-BD31-4B8C-83A1-F6EECF244321}">
                <p14:modId xmlns:p14="http://schemas.microsoft.com/office/powerpoint/2010/main" val="566670529"/>
              </p:ext>
            </p:extLst>
          </p:nvPr>
        </p:nvGraphicFramePr>
        <p:xfrm>
          <a:off x="3422130" y="3295499"/>
          <a:ext cx="5218436" cy="105259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776628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44"/>
          <p:cNvGrpSpPr/>
          <p:nvPr/>
        </p:nvGrpSpPr>
        <p:grpSpPr>
          <a:xfrm>
            <a:off x="292560" y="4324085"/>
            <a:ext cx="519812" cy="568830"/>
            <a:chOff x="277185" y="4387060"/>
            <a:chExt cx="519812" cy="568830"/>
          </a:xfrm>
        </p:grpSpPr>
        <p:grpSp>
          <p:nvGrpSpPr>
            <p:cNvPr id="438" name="Google Shape;438;p44"/>
            <p:cNvGrpSpPr/>
            <p:nvPr/>
          </p:nvGrpSpPr>
          <p:grpSpPr>
            <a:xfrm>
              <a:off x="277185" y="4387060"/>
              <a:ext cx="519812" cy="442886"/>
              <a:chOff x="523060" y="2768285"/>
              <a:chExt cx="519812" cy="442886"/>
            </a:xfrm>
          </p:grpSpPr>
          <p:grpSp>
            <p:nvGrpSpPr>
              <p:cNvPr id="439" name="Google Shape;439;p44"/>
              <p:cNvGrpSpPr/>
              <p:nvPr/>
            </p:nvGrpSpPr>
            <p:grpSpPr>
              <a:xfrm rot="-2562586">
                <a:off x="576654" y="2883813"/>
                <a:ext cx="159752" cy="220488"/>
                <a:chOff x="2916600" y="-617325"/>
                <a:chExt cx="184250" cy="254300"/>
              </a:xfrm>
            </p:grpSpPr>
            <p:sp>
              <p:nvSpPr>
                <p:cNvPr id="440" name="Google Shape;440;p44"/>
                <p:cNvSpPr/>
                <p:nvPr/>
              </p:nvSpPr>
              <p:spPr>
                <a:xfrm>
                  <a:off x="2916600" y="-617325"/>
                  <a:ext cx="184250" cy="254300"/>
                </a:xfrm>
                <a:custGeom>
                  <a:avLst/>
                  <a:gdLst/>
                  <a:ahLst/>
                  <a:cxnLst/>
                  <a:rect l="l" t="t" r="r" b="b"/>
                  <a:pathLst>
                    <a:path w="7370" h="10172" extrusionOk="0">
                      <a:moveTo>
                        <a:pt x="3449" y="1"/>
                      </a:moveTo>
                      <a:cubicBezTo>
                        <a:pt x="1" y="1"/>
                        <a:pt x="1027" y="10171"/>
                        <a:pt x="1490" y="10171"/>
                      </a:cubicBezTo>
                      <a:cubicBezTo>
                        <a:pt x="1502" y="10171"/>
                        <a:pt x="1514" y="10165"/>
                        <a:pt x="1525" y="10150"/>
                      </a:cubicBezTo>
                      <a:cubicBezTo>
                        <a:pt x="2090" y="9433"/>
                        <a:pt x="7370" y="362"/>
                        <a:pt x="3622" y="9"/>
                      </a:cubicBezTo>
                      <a:cubicBezTo>
                        <a:pt x="3563" y="3"/>
                        <a:pt x="3505" y="1"/>
                        <a:pt x="3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2965150" y="-602650"/>
                  <a:ext cx="62000" cy="205775"/>
                </a:xfrm>
                <a:custGeom>
                  <a:avLst/>
                  <a:gdLst/>
                  <a:ahLst/>
                  <a:cxnLst/>
                  <a:rect l="l" t="t" r="r" b="b"/>
                  <a:pathLst>
                    <a:path w="2480" h="8231" extrusionOk="0">
                      <a:moveTo>
                        <a:pt x="2233" y="1"/>
                      </a:moveTo>
                      <a:cubicBezTo>
                        <a:pt x="2233" y="1"/>
                        <a:pt x="2223" y="134"/>
                        <a:pt x="2208" y="369"/>
                      </a:cubicBezTo>
                      <a:cubicBezTo>
                        <a:pt x="2185" y="601"/>
                        <a:pt x="2196" y="945"/>
                        <a:pt x="2131" y="1334"/>
                      </a:cubicBezTo>
                      <a:cubicBezTo>
                        <a:pt x="2105" y="1530"/>
                        <a:pt x="2077" y="1742"/>
                        <a:pt x="2047" y="1965"/>
                      </a:cubicBezTo>
                      <a:cubicBezTo>
                        <a:pt x="2020" y="2190"/>
                        <a:pt x="1954" y="2424"/>
                        <a:pt x="1914" y="2669"/>
                      </a:cubicBezTo>
                      <a:cubicBezTo>
                        <a:pt x="1865" y="2912"/>
                        <a:pt x="1826" y="3166"/>
                        <a:pt x="1752" y="3416"/>
                      </a:cubicBezTo>
                      <a:cubicBezTo>
                        <a:pt x="1685" y="3669"/>
                        <a:pt x="1617" y="3926"/>
                        <a:pt x="1550" y="4182"/>
                      </a:cubicBezTo>
                      <a:cubicBezTo>
                        <a:pt x="1389" y="4687"/>
                        <a:pt x="1251" y="5202"/>
                        <a:pt x="1061" y="5663"/>
                      </a:cubicBezTo>
                      <a:cubicBezTo>
                        <a:pt x="974" y="5896"/>
                        <a:pt x="890" y="6121"/>
                        <a:pt x="811" y="6336"/>
                      </a:cubicBezTo>
                      <a:cubicBezTo>
                        <a:pt x="721" y="6546"/>
                        <a:pt x="636" y="6745"/>
                        <a:pt x="557" y="6928"/>
                      </a:cubicBezTo>
                      <a:cubicBezTo>
                        <a:pt x="409" y="7299"/>
                        <a:pt x="253" y="7594"/>
                        <a:pt x="156" y="7806"/>
                      </a:cubicBezTo>
                      <a:cubicBezTo>
                        <a:pt x="56" y="8018"/>
                        <a:pt x="0" y="8138"/>
                        <a:pt x="0" y="8138"/>
                      </a:cubicBezTo>
                      <a:lnTo>
                        <a:pt x="159" y="8230"/>
                      </a:lnTo>
                      <a:cubicBezTo>
                        <a:pt x="159" y="8230"/>
                        <a:pt x="230" y="8115"/>
                        <a:pt x="351" y="7912"/>
                      </a:cubicBezTo>
                      <a:cubicBezTo>
                        <a:pt x="466" y="7705"/>
                        <a:pt x="659" y="7424"/>
                        <a:pt x="828" y="7056"/>
                      </a:cubicBezTo>
                      <a:cubicBezTo>
                        <a:pt x="1009" y="6692"/>
                        <a:pt x="1219" y="6267"/>
                        <a:pt x="1399" y="5792"/>
                      </a:cubicBezTo>
                      <a:cubicBezTo>
                        <a:pt x="1601" y="5325"/>
                        <a:pt x="1750" y="4803"/>
                        <a:pt x="1923" y="4290"/>
                      </a:cubicBezTo>
                      <a:cubicBezTo>
                        <a:pt x="2050" y="3762"/>
                        <a:pt x="2199" y="3239"/>
                        <a:pt x="2270" y="2735"/>
                      </a:cubicBezTo>
                      <a:cubicBezTo>
                        <a:pt x="2311" y="2483"/>
                        <a:pt x="2364" y="2244"/>
                        <a:pt x="2379" y="2008"/>
                      </a:cubicBezTo>
                      <a:cubicBezTo>
                        <a:pt x="2397" y="1774"/>
                        <a:pt x="2414" y="1552"/>
                        <a:pt x="2430" y="1348"/>
                      </a:cubicBezTo>
                      <a:cubicBezTo>
                        <a:pt x="2479" y="938"/>
                        <a:pt x="2426" y="608"/>
                        <a:pt x="2431" y="372"/>
                      </a:cubicBezTo>
                      <a:cubicBezTo>
                        <a:pt x="2421" y="137"/>
                        <a:pt x="2416" y="3"/>
                        <a:pt x="2416" y="3"/>
                      </a:cubicBezTo>
                      <a:lnTo>
                        <a:pt x="2233"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4"/>
              <p:cNvGrpSpPr/>
              <p:nvPr/>
            </p:nvGrpSpPr>
            <p:grpSpPr>
              <a:xfrm rot="-834866">
                <a:off x="701010" y="2774338"/>
                <a:ext cx="88547" cy="313067"/>
                <a:chOff x="1825350" y="-685725"/>
                <a:chExt cx="102125" cy="361075"/>
              </a:xfrm>
            </p:grpSpPr>
            <p:sp>
              <p:nvSpPr>
                <p:cNvPr id="443" name="Google Shape;443;p44"/>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44"/>
              <p:cNvGrpSpPr/>
              <p:nvPr/>
            </p:nvGrpSpPr>
            <p:grpSpPr>
              <a:xfrm rot="2700000">
                <a:off x="816600" y="2909445"/>
                <a:ext cx="156593" cy="261946"/>
                <a:chOff x="2258725" y="-1293450"/>
                <a:chExt cx="211475" cy="353750"/>
              </a:xfrm>
            </p:grpSpPr>
            <p:sp>
              <p:nvSpPr>
                <p:cNvPr id="446" name="Google Shape;446;p44"/>
                <p:cNvSpPr/>
                <p:nvPr/>
              </p:nvSpPr>
              <p:spPr>
                <a:xfrm>
                  <a:off x="2258725" y="-1293450"/>
                  <a:ext cx="211475" cy="353750"/>
                </a:xfrm>
                <a:custGeom>
                  <a:avLst/>
                  <a:gdLst/>
                  <a:ahLst/>
                  <a:cxnLst/>
                  <a:rect l="l" t="t" r="r" b="b"/>
                  <a:pathLst>
                    <a:path w="8459" h="14150" extrusionOk="0">
                      <a:moveTo>
                        <a:pt x="4028" y="1"/>
                      </a:moveTo>
                      <a:cubicBezTo>
                        <a:pt x="3369" y="1"/>
                        <a:pt x="109" y="1940"/>
                        <a:pt x="57" y="2371"/>
                      </a:cubicBezTo>
                      <a:cubicBezTo>
                        <a:pt x="1" y="2830"/>
                        <a:pt x="3632" y="6667"/>
                        <a:pt x="3604" y="6896"/>
                      </a:cubicBezTo>
                      <a:cubicBezTo>
                        <a:pt x="3596" y="6965"/>
                        <a:pt x="3334" y="6978"/>
                        <a:pt x="2972" y="6978"/>
                      </a:cubicBezTo>
                      <a:cubicBezTo>
                        <a:pt x="2752" y="6978"/>
                        <a:pt x="2495" y="6974"/>
                        <a:pt x="2236" y="6974"/>
                      </a:cubicBezTo>
                      <a:cubicBezTo>
                        <a:pt x="1514" y="6974"/>
                        <a:pt x="776" y="7011"/>
                        <a:pt x="767" y="7297"/>
                      </a:cubicBezTo>
                      <a:cubicBezTo>
                        <a:pt x="749" y="7841"/>
                        <a:pt x="5577" y="14150"/>
                        <a:pt x="6158" y="14150"/>
                      </a:cubicBezTo>
                      <a:cubicBezTo>
                        <a:pt x="6171" y="14150"/>
                        <a:pt x="6182" y="14147"/>
                        <a:pt x="6191" y="14140"/>
                      </a:cubicBezTo>
                      <a:cubicBezTo>
                        <a:pt x="6570" y="13857"/>
                        <a:pt x="4923" y="9848"/>
                        <a:pt x="5036" y="9675"/>
                      </a:cubicBezTo>
                      <a:cubicBezTo>
                        <a:pt x="5151" y="9502"/>
                        <a:pt x="8024" y="8827"/>
                        <a:pt x="8241" y="8574"/>
                      </a:cubicBezTo>
                      <a:cubicBezTo>
                        <a:pt x="8458" y="8321"/>
                        <a:pt x="4450" y="297"/>
                        <a:pt x="4120" y="24"/>
                      </a:cubicBezTo>
                      <a:cubicBezTo>
                        <a:pt x="4100" y="8"/>
                        <a:pt x="4069" y="1"/>
                        <a:pt x="4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2372450" y="-1049725"/>
                  <a:ext cx="28650" cy="83150"/>
                </a:xfrm>
                <a:custGeom>
                  <a:avLst/>
                  <a:gdLst/>
                  <a:ahLst/>
                  <a:cxnLst/>
                  <a:rect l="l" t="t" r="r" b="b"/>
                  <a:pathLst>
                    <a:path w="1146" h="3326" extrusionOk="0">
                      <a:moveTo>
                        <a:pt x="115" y="0"/>
                      </a:moveTo>
                      <a:lnTo>
                        <a:pt x="0" y="39"/>
                      </a:lnTo>
                      <a:cubicBezTo>
                        <a:pt x="0" y="39"/>
                        <a:pt x="49" y="251"/>
                        <a:pt x="136" y="561"/>
                      </a:cubicBezTo>
                      <a:cubicBezTo>
                        <a:pt x="183" y="715"/>
                        <a:pt x="231" y="897"/>
                        <a:pt x="293" y="1088"/>
                      </a:cubicBezTo>
                      <a:cubicBezTo>
                        <a:pt x="355" y="1279"/>
                        <a:pt x="421" y="1484"/>
                        <a:pt x="486" y="1687"/>
                      </a:cubicBezTo>
                      <a:cubicBezTo>
                        <a:pt x="610" y="2101"/>
                        <a:pt x="734" y="2513"/>
                        <a:pt x="843" y="2819"/>
                      </a:cubicBezTo>
                      <a:cubicBezTo>
                        <a:pt x="947" y="3124"/>
                        <a:pt x="1029" y="3325"/>
                        <a:pt x="1029" y="3325"/>
                      </a:cubicBezTo>
                      <a:lnTo>
                        <a:pt x="1146" y="3293"/>
                      </a:lnTo>
                      <a:cubicBezTo>
                        <a:pt x="1146" y="3293"/>
                        <a:pt x="1107" y="3080"/>
                        <a:pt x="1034" y="2765"/>
                      </a:cubicBezTo>
                      <a:cubicBezTo>
                        <a:pt x="963" y="2448"/>
                        <a:pt x="850" y="2033"/>
                        <a:pt x="734" y="1617"/>
                      </a:cubicBezTo>
                      <a:cubicBezTo>
                        <a:pt x="663" y="1413"/>
                        <a:pt x="590" y="1209"/>
                        <a:pt x="522" y="1017"/>
                      </a:cubicBezTo>
                      <a:cubicBezTo>
                        <a:pt x="455" y="826"/>
                        <a:pt x="383" y="651"/>
                        <a:pt x="325" y="500"/>
                      </a:cubicBezTo>
                      <a:cubicBezTo>
                        <a:pt x="205" y="198"/>
                        <a:pt x="115" y="0"/>
                        <a:pt x="115"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383825" y="-1076500"/>
                  <a:ext cx="46450" cy="19125"/>
                </a:xfrm>
                <a:custGeom>
                  <a:avLst/>
                  <a:gdLst/>
                  <a:ahLst/>
                  <a:cxnLst/>
                  <a:rect l="l" t="t" r="r" b="b"/>
                  <a:pathLst>
                    <a:path w="1858" h="765" extrusionOk="0">
                      <a:moveTo>
                        <a:pt x="1816" y="1"/>
                      </a:moveTo>
                      <a:cubicBezTo>
                        <a:pt x="1816" y="1"/>
                        <a:pt x="1696" y="21"/>
                        <a:pt x="1519" y="66"/>
                      </a:cubicBezTo>
                      <a:cubicBezTo>
                        <a:pt x="1343" y="109"/>
                        <a:pt x="1114" y="184"/>
                        <a:pt x="885" y="261"/>
                      </a:cubicBezTo>
                      <a:cubicBezTo>
                        <a:pt x="773" y="305"/>
                        <a:pt x="661" y="348"/>
                        <a:pt x="555" y="389"/>
                      </a:cubicBezTo>
                      <a:cubicBezTo>
                        <a:pt x="450" y="429"/>
                        <a:pt x="354" y="477"/>
                        <a:pt x="272" y="512"/>
                      </a:cubicBezTo>
                      <a:cubicBezTo>
                        <a:pt x="107" y="589"/>
                        <a:pt x="1" y="650"/>
                        <a:pt x="1" y="650"/>
                      </a:cubicBezTo>
                      <a:lnTo>
                        <a:pt x="41" y="765"/>
                      </a:lnTo>
                      <a:cubicBezTo>
                        <a:pt x="41" y="765"/>
                        <a:pt x="162" y="745"/>
                        <a:pt x="338" y="699"/>
                      </a:cubicBezTo>
                      <a:cubicBezTo>
                        <a:pt x="425" y="674"/>
                        <a:pt x="528" y="650"/>
                        <a:pt x="636" y="615"/>
                      </a:cubicBezTo>
                      <a:cubicBezTo>
                        <a:pt x="743" y="580"/>
                        <a:pt x="858" y="542"/>
                        <a:pt x="973" y="505"/>
                      </a:cubicBezTo>
                      <a:cubicBezTo>
                        <a:pt x="1198" y="419"/>
                        <a:pt x="1422" y="332"/>
                        <a:pt x="1586" y="254"/>
                      </a:cubicBezTo>
                      <a:cubicBezTo>
                        <a:pt x="1752" y="177"/>
                        <a:pt x="1857" y="116"/>
                        <a:pt x="1857" y="116"/>
                      </a:cubicBezTo>
                      <a:lnTo>
                        <a:pt x="1816"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4"/>
              <p:cNvSpPr/>
              <p:nvPr/>
            </p:nvSpPr>
            <p:spPr>
              <a:xfrm>
                <a:off x="562407" y="3129238"/>
                <a:ext cx="69748" cy="42951"/>
              </a:xfrm>
              <a:custGeom>
                <a:avLst/>
                <a:gdLst/>
                <a:ahLst/>
                <a:cxnLst/>
                <a:rect l="l" t="t" r="r" b="b"/>
                <a:pathLst>
                  <a:path w="2759" h="1699" extrusionOk="0">
                    <a:moveTo>
                      <a:pt x="1306" y="0"/>
                    </a:moveTo>
                    <a:cubicBezTo>
                      <a:pt x="1110" y="0"/>
                      <a:pt x="909" y="62"/>
                      <a:pt x="723" y="209"/>
                    </a:cubicBezTo>
                    <a:cubicBezTo>
                      <a:pt x="1" y="777"/>
                      <a:pt x="995" y="1699"/>
                      <a:pt x="1751" y="1699"/>
                    </a:cubicBezTo>
                    <a:cubicBezTo>
                      <a:pt x="1946" y="1699"/>
                      <a:pt x="2125" y="1638"/>
                      <a:pt x="2255" y="1493"/>
                    </a:cubicBezTo>
                    <a:cubicBezTo>
                      <a:pt x="2758" y="933"/>
                      <a:pt x="2067" y="0"/>
                      <a:pt x="1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854556" y="3159877"/>
                <a:ext cx="50434" cy="51293"/>
              </a:xfrm>
              <a:custGeom>
                <a:avLst/>
                <a:gdLst/>
                <a:ahLst/>
                <a:cxnLst/>
                <a:rect l="l" t="t" r="r" b="b"/>
                <a:pathLst>
                  <a:path w="1995" h="2029" extrusionOk="0">
                    <a:moveTo>
                      <a:pt x="926" y="0"/>
                    </a:moveTo>
                    <a:cubicBezTo>
                      <a:pt x="860" y="0"/>
                      <a:pt x="790" y="11"/>
                      <a:pt x="716" y="34"/>
                    </a:cubicBezTo>
                    <a:cubicBezTo>
                      <a:pt x="0" y="255"/>
                      <a:pt x="108" y="2029"/>
                      <a:pt x="948" y="2029"/>
                    </a:cubicBezTo>
                    <a:cubicBezTo>
                      <a:pt x="994" y="2029"/>
                      <a:pt x="1042" y="2024"/>
                      <a:pt x="1093" y="2012"/>
                    </a:cubicBezTo>
                    <a:cubicBezTo>
                      <a:pt x="1994" y="1812"/>
                      <a:pt x="1791" y="0"/>
                      <a:pt x="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rot="2945411">
                <a:off x="825805" y="2869074"/>
                <a:ext cx="50433" cy="51296"/>
              </a:xfrm>
              <a:custGeom>
                <a:avLst/>
                <a:gdLst/>
                <a:ahLst/>
                <a:cxnLst/>
                <a:rect l="l" t="t" r="r" b="b"/>
                <a:pathLst>
                  <a:path w="1995" h="2029" extrusionOk="0">
                    <a:moveTo>
                      <a:pt x="926" y="0"/>
                    </a:moveTo>
                    <a:cubicBezTo>
                      <a:pt x="860" y="0"/>
                      <a:pt x="790" y="11"/>
                      <a:pt x="716" y="34"/>
                    </a:cubicBezTo>
                    <a:cubicBezTo>
                      <a:pt x="0" y="255"/>
                      <a:pt x="108" y="2029"/>
                      <a:pt x="948" y="2029"/>
                    </a:cubicBezTo>
                    <a:cubicBezTo>
                      <a:pt x="994" y="2029"/>
                      <a:pt x="1042" y="2024"/>
                      <a:pt x="1093" y="2012"/>
                    </a:cubicBezTo>
                    <a:cubicBezTo>
                      <a:pt x="1994" y="1812"/>
                      <a:pt x="1791" y="0"/>
                      <a:pt x="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44"/>
            <p:cNvSpPr/>
            <p:nvPr/>
          </p:nvSpPr>
          <p:spPr>
            <a:xfrm rot="4916648">
              <a:off x="379910" y="4776145"/>
              <a:ext cx="173478" cy="164667"/>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6" name="Diagram 25">
            <a:extLst>
              <a:ext uri="{FF2B5EF4-FFF2-40B4-BE49-F238E27FC236}">
                <a16:creationId xmlns:a16="http://schemas.microsoft.com/office/drawing/2014/main" id="{94927CA6-4BC6-4161-8BBD-41F4044C73EB}"/>
              </a:ext>
            </a:extLst>
          </p:cNvPr>
          <p:cNvGraphicFramePr/>
          <p:nvPr>
            <p:extLst>
              <p:ext uri="{D42A27DB-BD31-4B8C-83A1-F6EECF244321}">
                <p14:modId xmlns:p14="http://schemas.microsoft.com/office/powerpoint/2010/main" val="1057762359"/>
              </p:ext>
            </p:extLst>
          </p:nvPr>
        </p:nvGraphicFramePr>
        <p:xfrm>
          <a:off x="1377476" y="1683025"/>
          <a:ext cx="6519907" cy="2086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3954858692"/>
              </p:ext>
            </p:extLst>
          </p:nvPr>
        </p:nvGraphicFramePr>
        <p:xfrm>
          <a:off x="1589429" y="702366"/>
          <a:ext cx="6096000" cy="6811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127" y="0"/>
            <a:ext cx="7711275" cy="5143500"/>
          </a:xfrm>
          <a:prstGeom prst="rect">
            <a:avLst/>
          </a:prstGeom>
        </p:spPr>
      </p:pic>
    </p:spTree>
    <p:extLst>
      <p:ext uri="{BB962C8B-B14F-4D97-AF65-F5344CB8AC3E}">
        <p14:creationId xmlns:p14="http://schemas.microsoft.com/office/powerpoint/2010/main" val="3627758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p:cNvGraphicFramePr/>
          <p:nvPr>
            <p:extLst>
              <p:ext uri="{D42A27DB-BD31-4B8C-83A1-F6EECF244321}">
                <p14:modId xmlns:p14="http://schemas.microsoft.com/office/powerpoint/2010/main" val="3326858921"/>
              </p:ext>
            </p:extLst>
          </p:nvPr>
        </p:nvGraphicFramePr>
        <p:xfrm>
          <a:off x="503582" y="549964"/>
          <a:ext cx="5373758" cy="4035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65573" y="1254781"/>
            <a:ext cx="2625654" cy="2625654"/>
          </a:xfrm>
          <a:prstGeom prst="rect">
            <a:avLst/>
          </a:prstGeom>
        </p:spPr>
      </p:pic>
    </p:spTree>
    <p:extLst>
      <p:ext uri="{BB962C8B-B14F-4D97-AF65-F5344CB8AC3E}">
        <p14:creationId xmlns:p14="http://schemas.microsoft.com/office/powerpoint/2010/main" val="2516853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25314" y="788380"/>
            <a:ext cx="6096000" cy="585000"/>
            <a:chOff x="0" y="11609"/>
            <a:chExt cx="6096000" cy="585000"/>
          </a:xfrm>
        </p:grpSpPr>
        <p:sp>
          <p:nvSpPr>
            <p:cNvPr id="5" name="Rounded Rectangle 4"/>
            <p:cNvSpPr/>
            <p:nvPr/>
          </p:nvSpPr>
          <p:spPr>
            <a:xfrm>
              <a:off x="0" y="11609"/>
              <a:ext cx="6096000" cy="585000"/>
            </a:xfrm>
            <a:prstGeom prst="roundRect">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Rounded Rectangle 4"/>
            <p:cNvSpPr txBox="1"/>
            <p:nvPr/>
          </p:nvSpPr>
          <p:spPr>
            <a:xfrm>
              <a:off x="28557" y="40166"/>
              <a:ext cx="6038886" cy="5278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latin typeface="Arial Rounded MT Bold" panose="020F0704030504030204" pitchFamily="34" charset="0"/>
                  <a:ea typeface="Times New Roman"/>
                  <a:cs typeface="Times New Roman"/>
                  <a:sym typeface="Times New Roman"/>
                </a:rPr>
                <a:t>Schizophrenia</a:t>
              </a:r>
              <a:endParaRPr lang="en-US" sz="2500" kern="1200" dirty="0">
                <a:latin typeface="Arial Rounded MT Bold" panose="020F0704030504030204" pitchFamily="34" charset="0"/>
              </a:endParaRPr>
            </a:p>
          </p:txBody>
        </p:sp>
      </p:grpSp>
      <p:pic>
        <p:nvPicPr>
          <p:cNvPr id="8" name="Picture 7"/>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8824" t="4689" r="6916" b="9170"/>
          <a:stretch/>
        </p:blipFill>
        <p:spPr>
          <a:xfrm>
            <a:off x="2478158" y="1744661"/>
            <a:ext cx="4432852" cy="3398839"/>
          </a:xfrm>
          <a:prstGeom prst="rect">
            <a:avLst/>
          </a:prstGeom>
        </p:spPr>
      </p:pic>
    </p:spTree>
    <p:extLst>
      <p:ext uri="{BB962C8B-B14F-4D97-AF65-F5344CB8AC3E}">
        <p14:creationId xmlns:p14="http://schemas.microsoft.com/office/powerpoint/2010/main" val="226194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412981572"/>
              </p:ext>
            </p:extLst>
          </p:nvPr>
        </p:nvGraphicFramePr>
        <p:xfrm>
          <a:off x="2791613" y="2239617"/>
          <a:ext cx="5600866" cy="2302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1327356301"/>
              </p:ext>
            </p:extLst>
          </p:nvPr>
        </p:nvGraphicFramePr>
        <p:xfrm>
          <a:off x="1470992" y="589721"/>
          <a:ext cx="6096000" cy="6082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1886564346"/>
              </p:ext>
            </p:extLst>
          </p:nvPr>
        </p:nvGraphicFramePr>
        <p:xfrm>
          <a:off x="804926" y="1275907"/>
          <a:ext cx="7647957" cy="66985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6" name="Picture 5"/>
          <p:cNvPicPr>
            <a:picLocks noChangeAspect="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1" t="2861" r="966" b="9205"/>
          <a:stretch/>
        </p:blipFill>
        <p:spPr>
          <a:xfrm>
            <a:off x="0" y="2759920"/>
            <a:ext cx="2617304" cy="2323946"/>
          </a:xfrm>
          <a:prstGeom prst="rect">
            <a:avLst/>
          </a:prstGeom>
        </p:spPr>
      </p:pic>
    </p:spTree>
    <p:extLst>
      <p:ext uri="{BB962C8B-B14F-4D97-AF65-F5344CB8AC3E}">
        <p14:creationId xmlns:p14="http://schemas.microsoft.com/office/powerpoint/2010/main" val="616710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clrChange>
              <a:clrFrom>
                <a:srgbClr val="F1D4C6"/>
              </a:clrFrom>
              <a:clrTo>
                <a:srgbClr val="F1D4C6">
                  <a:alpha val="0"/>
                </a:srgbClr>
              </a:clrTo>
            </a:clrChange>
            <a:extLst>
              <a:ext uri="{28A0092B-C50C-407E-A947-70E740481C1C}">
                <a14:useLocalDpi xmlns:a14="http://schemas.microsoft.com/office/drawing/2010/main" val="0"/>
              </a:ext>
            </a:extLst>
          </a:blip>
          <a:stretch>
            <a:fillRect/>
          </a:stretch>
        </p:blipFill>
        <p:spPr>
          <a:xfrm>
            <a:off x="818892" y="164387"/>
            <a:ext cx="7227871" cy="4818580"/>
          </a:xfrm>
          <a:prstGeom prst="rect">
            <a:avLst/>
          </a:prstGeom>
        </p:spPr>
      </p:pic>
    </p:spTree>
    <p:extLst>
      <p:ext uri="{BB962C8B-B14F-4D97-AF65-F5344CB8AC3E}">
        <p14:creationId xmlns:p14="http://schemas.microsoft.com/office/powerpoint/2010/main" val="14029681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290438449"/>
              </p:ext>
            </p:extLst>
          </p:nvPr>
        </p:nvGraphicFramePr>
        <p:xfrm>
          <a:off x="649356" y="3051236"/>
          <a:ext cx="6581736" cy="1367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26119" y="98800"/>
            <a:ext cx="5737890" cy="2389219"/>
          </a:xfrm>
          <a:prstGeom prst="rect">
            <a:avLst/>
          </a:prstGeom>
        </p:spPr>
      </p:pic>
      <p:graphicFrame>
        <p:nvGraphicFramePr>
          <p:cNvPr id="3" name="Diagram 2"/>
          <p:cNvGraphicFramePr/>
          <p:nvPr>
            <p:extLst>
              <p:ext uri="{D42A27DB-BD31-4B8C-83A1-F6EECF244321}">
                <p14:modId xmlns:p14="http://schemas.microsoft.com/office/powerpoint/2010/main" val="3522800497"/>
              </p:ext>
            </p:extLst>
          </p:nvPr>
        </p:nvGraphicFramePr>
        <p:xfrm>
          <a:off x="543338" y="2265574"/>
          <a:ext cx="8057323" cy="5565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extLst>
              <p:ext uri="{D42A27DB-BD31-4B8C-83A1-F6EECF244321}">
                <p14:modId xmlns:p14="http://schemas.microsoft.com/office/powerpoint/2010/main" val="3091379800"/>
              </p:ext>
            </p:extLst>
          </p:nvPr>
        </p:nvGraphicFramePr>
        <p:xfrm>
          <a:off x="7103166" y="3051236"/>
          <a:ext cx="1702904" cy="147947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882157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883426" y="1799811"/>
            <a:ext cx="4108795" cy="3083523"/>
          </a:xfrm>
          <a:prstGeom prst="rect">
            <a:avLst/>
          </a:prstGeom>
        </p:spPr>
      </p:pic>
      <p:pic>
        <p:nvPicPr>
          <p:cNvPr id="8" name="Picture 7"/>
          <p:cNvPicPr>
            <a:picLocks noChangeAspect="1"/>
          </p:cNvPicPr>
          <p:nvPr/>
        </p:nvPicPr>
        <p:blipFill>
          <a:blip r:embed="rId3"/>
          <a:stretch>
            <a:fillRect/>
          </a:stretch>
        </p:blipFill>
        <p:spPr>
          <a:xfrm>
            <a:off x="516099" y="337067"/>
            <a:ext cx="4295088" cy="2684430"/>
          </a:xfrm>
          <a:prstGeom prst="rect">
            <a:avLst/>
          </a:prstGeom>
        </p:spPr>
      </p:pic>
    </p:spTree>
    <p:extLst>
      <p:ext uri="{BB962C8B-B14F-4D97-AF65-F5344CB8AC3E}">
        <p14:creationId xmlns:p14="http://schemas.microsoft.com/office/powerpoint/2010/main" val="255663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72817" y="909757"/>
            <a:ext cx="7427844" cy="3877985"/>
          </a:xfrm>
          <a:prstGeom prst="rect">
            <a:avLst/>
          </a:prstGeom>
        </p:spPr>
        <p:txBody>
          <a:bodyPr wrap="square">
            <a:spAutoFit/>
          </a:bodyPr>
          <a:lstStyle/>
          <a:p>
            <a:r>
              <a:rPr lang="en-US" sz="2400" b="1" dirty="0"/>
              <a:t>Monica’s fear that she would harm her </a:t>
            </a:r>
            <a:r>
              <a:rPr lang="en-US" sz="2400" b="1" dirty="0" smtClean="0"/>
              <a:t>baby</a:t>
            </a:r>
          </a:p>
          <a:p>
            <a:endParaRPr lang="en-US" sz="2400" b="1" dirty="0"/>
          </a:p>
          <a:p>
            <a:r>
              <a:rPr lang="en-US" sz="1800" dirty="0"/>
              <a:t>Shortly after my first baby was born, I started worrying that I would harm her. I would have unwanted thoughts and images of smothering or suffocating my baby, and whenever I was in a high place, I would have unwanted thoughts like “what if I threw her off?”. It was horrifying – I thought this meant I was a terrible mother and couldn’t be trusted to be alone with my baby. I tried to push these thoughts away as much as I could. To keep the baby safe, I insisted that my husband be responsible for most of her care. If I couldn’t avoid looking after her, I would pray in my mind the whole time that nothing bad would happen. I didn’t tell anyone about these thoughts in case she was taken away from me.</a:t>
            </a:r>
          </a:p>
        </p:txBody>
      </p:sp>
    </p:spTree>
    <p:extLst>
      <p:ext uri="{BB962C8B-B14F-4D97-AF65-F5344CB8AC3E}">
        <p14:creationId xmlns:p14="http://schemas.microsoft.com/office/powerpoint/2010/main" val="2116207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231272589"/>
              </p:ext>
            </p:extLst>
          </p:nvPr>
        </p:nvGraphicFramePr>
        <p:xfrm>
          <a:off x="1417983" y="496957"/>
          <a:ext cx="6891130" cy="4646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3871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clrChange>
              <a:clrFrom>
                <a:srgbClr val="FFF0D8"/>
              </a:clrFrom>
              <a:clrTo>
                <a:srgbClr val="FFF0D8">
                  <a:alpha val="0"/>
                </a:srgbClr>
              </a:clrTo>
            </a:clrChange>
          </a:blip>
          <a:srcRect b="5351"/>
          <a:stretch/>
        </p:blipFill>
        <p:spPr>
          <a:xfrm>
            <a:off x="4531190" y="325154"/>
            <a:ext cx="4707918" cy="4572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69" y="727495"/>
            <a:ext cx="3764821" cy="3767317"/>
          </a:xfrm>
          <a:prstGeom prst="rect">
            <a:avLst/>
          </a:prstGeom>
        </p:spPr>
      </p:pic>
    </p:spTree>
    <p:extLst>
      <p:ext uri="{BB962C8B-B14F-4D97-AF65-F5344CB8AC3E}">
        <p14:creationId xmlns:p14="http://schemas.microsoft.com/office/powerpoint/2010/main" val="1278728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6"/>
          <p:cNvSpPr/>
          <p:nvPr/>
        </p:nvSpPr>
        <p:spPr>
          <a:xfrm>
            <a:off x="2121201" y="1490134"/>
            <a:ext cx="4988007" cy="2878413"/>
          </a:xfrm>
          <a:prstGeom prst="round2DiagRect">
            <a:avLst>
              <a:gd name="adj1" fmla="val 26518"/>
              <a:gd name="adj2" fmla="val 0"/>
            </a:avLst>
          </a:prstGeom>
          <a:solidFill>
            <a:srgbClr val="C7E580"/>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txBox="1">
            <a:spLocks noGrp="1"/>
          </p:cNvSpPr>
          <p:nvPr>
            <p:ph type="subTitle" idx="1"/>
          </p:nvPr>
        </p:nvSpPr>
        <p:spPr>
          <a:xfrm>
            <a:off x="2509849" y="1760814"/>
            <a:ext cx="4256224" cy="2512906"/>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2200"/>
              <a:buNone/>
            </a:pPr>
            <a:r>
              <a:rPr lang="en-US" dirty="0">
                <a:solidFill>
                  <a:schemeClr val="tx1"/>
                </a:solidFill>
                <a:latin typeface="+mn-lt"/>
                <a:ea typeface="Times New Roman"/>
                <a:cs typeface="Times New Roman" panose="02020603050405020304" pitchFamily="18" charset="0"/>
                <a:sym typeface="Times New Roman"/>
              </a:rPr>
              <a:t>   </a:t>
            </a:r>
            <a:r>
              <a:rPr lang="en-US" sz="1400" dirty="0">
                <a:solidFill>
                  <a:schemeClr val="tx1"/>
                </a:solidFill>
                <a:latin typeface="+mn-lt"/>
                <a:ea typeface="Times New Roman"/>
                <a:cs typeface="Times New Roman" panose="02020603050405020304" pitchFamily="18" charset="0"/>
                <a:sym typeface="Times New Roman"/>
              </a:rPr>
              <a:t>According to World Health Organization (WHO): </a:t>
            </a:r>
            <a:endParaRPr lang="en-US" sz="1400" dirty="0" smtClean="0">
              <a:solidFill>
                <a:schemeClr val="tx1"/>
              </a:solidFill>
              <a:latin typeface="+mn-lt"/>
              <a:ea typeface="Times New Roman"/>
              <a:cs typeface="Times New Roman" panose="02020603050405020304" pitchFamily="18" charset="0"/>
              <a:sym typeface="Times New Roman"/>
            </a:endParaRPr>
          </a:p>
          <a:p>
            <a:pPr marL="0" lvl="0" indent="0" algn="l" rtl="0">
              <a:lnSpc>
                <a:spcPct val="100000"/>
              </a:lnSpc>
              <a:spcBef>
                <a:spcPts val="0"/>
              </a:spcBef>
              <a:spcAft>
                <a:spcPts val="0"/>
              </a:spcAft>
              <a:buClr>
                <a:schemeClr val="dk1"/>
              </a:buClr>
              <a:buSzPts val="2200"/>
              <a:buNone/>
            </a:pPr>
            <a:endParaRPr lang="en-US" dirty="0" smtClean="0">
              <a:solidFill>
                <a:schemeClr val="tx1"/>
              </a:solidFill>
              <a:latin typeface="+mn-lt"/>
              <a:ea typeface="Times New Roman"/>
              <a:cs typeface="Times New Roman" panose="02020603050405020304" pitchFamily="18" charset="0"/>
              <a:sym typeface="Times New Roman"/>
            </a:endParaRPr>
          </a:p>
          <a:p>
            <a:pPr marL="0" lvl="0" indent="0" rtl="0">
              <a:lnSpc>
                <a:spcPct val="100000"/>
              </a:lnSpc>
              <a:spcAft>
                <a:spcPts val="0"/>
              </a:spcAft>
              <a:buClr>
                <a:schemeClr val="dk1"/>
              </a:buClr>
              <a:buSzPts val="2200"/>
              <a:buNone/>
            </a:pPr>
            <a:r>
              <a:rPr lang="en-US" i="1" dirty="0" smtClean="0">
                <a:solidFill>
                  <a:schemeClr val="tx1"/>
                </a:solidFill>
                <a:latin typeface="+mn-lt"/>
                <a:ea typeface="Times New Roman"/>
                <a:cs typeface="Times New Roman" panose="02020603050405020304" pitchFamily="18" charset="0"/>
                <a:sym typeface="Times New Roman"/>
              </a:rPr>
              <a:t>“</a:t>
            </a:r>
            <a:r>
              <a:rPr lang="en-US" i="1" dirty="0">
                <a:solidFill>
                  <a:schemeClr val="tx1"/>
                </a:solidFill>
                <a:latin typeface="+mn-lt"/>
                <a:ea typeface="Times New Roman"/>
                <a:cs typeface="Times New Roman" panose="02020603050405020304" pitchFamily="18" charset="0"/>
                <a:sym typeface="Times New Roman"/>
              </a:rPr>
              <a:t>Mental Health is a state of well-being in which an individual realizes his or her </a:t>
            </a:r>
            <a:endParaRPr lang="en-US" dirty="0">
              <a:solidFill>
                <a:schemeClr val="tx1"/>
              </a:solidFill>
              <a:latin typeface="+mn-lt"/>
              <a:cs typeface="Times New Roman" panose="02020603050405020304" pitchFamily="18" charset="0"/>
            </a:endParaRPr>
          </a:p>
          <a:p>
            <a:pPr marL="0" lvl="0" indent="0" rtl="0">
              <a:lnSpc>
                <a:spcPct val="100000"/>
              </a:lnSpc>
              <a:spcAft>
                <a:spcPts val="0"/>
              </a:spcAft>
              <a:buClr>
                <a:schemeClr val="dk1"/>
              </a:buClr>
              <a:buSzPts val="2200"/>
              <a:buNone/>
            </a:pPr>
            <a:r>
              <a:rPr lang="en-US" i="1" dirty="0">
                <a:solidFill>
                  <a:schemeClr val="tx1"/>
                </a:solidFill>
                <a:latin typeface="+mn-lt"/>
                <a:ea typeface="Times New Roman"/>
                <a:cs typeface="Times New Roman" panose="02020603050405020304" pitchFamily="18" charset="0"/>
                <a:sym typeface="Times New Roman"/>
              </a:rPr>
              <a:t>own </a:t>
            </a:r>
            <a:r>
              <a:rPr lang="en-US" i="1" dirty="0" smtClean="0">
                <a:solidFill>
                  <a:schemeClr val="tx1"/>
                </a:solidFill>
                <a:latin typeface="+mn-lt"/>
                <a:ea typeface="Times New Roman"/>
                <a:cs typeface="Times New Roman" panose="02020603050405020304" pitchFamily="18" charset="0"/>
                <a:sym typeface="Times New Roman"/>
              </a:rPr>
              <a:t>abilities, can </a:t>
            </a:r>
            <a:r>
              <a:rPr lang="en-US" i="1" dirty="0">
                <a:solidFill>
                  <a:schemeClr val="tx1"/>
                </a:solidFill>
                <a:latin typeface="+mn-lt"/>
                <a:ea typeface="Times New Roman"/>
                <a:cs typeface="Times New Roman" panose="02020603050405020304" pitchFamily="18" charset="0"/>
                <a:sym typeface="Times New Roman"/>
              </a:rPr>
              <a:t>cope with the normal </a:t>
            </a:r>
            <a:endParaRPr lang="en-US" dirty="0">
              <a:solidFill>
                <a:schemeClr val="tx1"/>
              </a:solidFill>
              <a:latin typeface="+mn-lt"/>
              <a:cs typeface="Times New Roman" panose="02020603050405020304" pitchFamily="18" charset="0"/>
            </a:endParaRPr>
          </a:p>
          <a:p>
            <a:pPr marL="0" lvl="0" indent="0" rtl="0">
              <a:lnSpc>
                <a:spcPct val="100000"/>
              </a:lnSpc>
              <a:spcAft>
                <a:spcPts val="0"/>
              </a:spcAft>
              <a:buClr>
                <a:schemeClr val="dk1"/>
              </a:buClr>
              <a:buSzPts val="2200"/>
              <a:buNone/>
            </a:pPr>
            <a:r>
              <a:rPr lang="en-US" i="1" dirty="0">
                <a:solidFill>
                  <a:schemeClr val="tx1"/>
                </a:solidFill>
                <a:latin typeface="+mn-lt"/>
                <a:ea typeface="Times New Roman"/>
                <a:cs typeface="Times New Roman" panose="02020603050405020304" pitchFamily="18" charset="0"/>
                <a:sym typeface="Times New Roman"/>
              </a:rPr>
              <a:t>stresses of life, can work productively, </a:t>
            </a:r>
            <a:endParaRPr lang="en-US" dirty="0">
              <a:solidFill>
                <a:schemeClr val="tx1"/>
              </a:solidFill>
              <a:latin typeface="+mn-lt"/>
              <a:cs typeface="Times New Roman" panose="02020603050405020304" pitchFamily="18" charset="0"/>
            </a:endParaRPr>
          </a:p>
          <a:p>
            <a:pPr marL="0" lvl="0" indent="0" rtl="0">
              <a:lnSpc>
                <a:spcPct val="100000"/>
              </a:lnSpc>
              <a:spcAft>
                <a:spcPts val="0"/>
              </a:spcAft>
              <a:buClr>
                <a:schemeClr val="dk1"/>
              </a:buClr>
              <a:buSzPts val="2200"/>
              <a:buNone/>
            </a:pPr>
            <a:r>
              <a:rPr lang="en-US" i="1" dirty="0">
                <a:solidFill>
                  <a:schemeClr val="tx1"/>
                </a:solidFill>
                <a:latin typeface="+mn-lt"/>
                <a:ea typeface="Times New Roman"/>
                <a:cs typeface="Times New Roman" panose="02020603050405020304" pitchFamily="18" charset="0"/>
                <a:sym typeface="Times New Roman"/>
              </a:rPr>
              <a:t>and is able to make a contribution to his or her community”</a:t>
            </a:r>
          </a:p>
          <a:p>
            <a:pPr marL="0" lvl="0" indent="0" rtl="0">
              <a:spcBef>
                <a:spcPts val="0"/>
              </a:spcBef>
              <a:spcAft>
                <a:spcPts val="0"/>
              </a:spcAft>
              <a:buNone/>
            </a:pPr>
            <a:endParaRPr sz="1400" dirty="0">
              <a:solidFill>
                <a:schemeClr val="tx1"/>
              </a:solidFill>
              <a:latin typeface="+mn-lt"/>
            </a:endParaRPr>
          </a:p>
        </p:txBody>
      </p:sp>
      <p:grpSp>
        <p:nvGrpSpPr>
          <p:cNvPr id="502" name="Google Shape;502;p46"/>
          <p:cNvGrpSpPr/>
          <p:nvPr/>
        </p:nvGrpSpPr>
        <p:grpSpPr>
          <a:xfrm>
            <a:off x="6766073" y="3155732"/>
            <a:ext cx="861472" cy="955423"/>
            <a:chOff x="7050535" y="3299339"/>
            <a:chExt cx="861472" cy="955423"/>
          </a:xfrm>
        </p:grpSpPr>
        <p:grpSp>
          <p:nvGrpSpPr>
            <p:cNvPr id="503" name="Google Shape;503;p46"/>
            <p:cNvGrpSpPr/>
            <p:nvPr/>
          </p:nvGrpSpPr>
          <p:grpSpPr>
            <a:xfrm rot="4130221">
              <a:off x="7603170" y="3565086"/>
              <a:ext cx="211462" cy="353728"/>
              <a:chOff x="2258725" y="-1293450"/>
              <a:chExt cx="211475" cy="353750"/>
            </a:xfrm>
          </p:grpSpPr>
          <p:sp>
            <p:nvSpPr>
              <p:cNvPr id="504" name="Google Shape;504;p46"/>
              <p:cNvSpPr/>
              <p:nvPr/>
            </p:nvSpPr>
            <p:spPr>
              <a:xfrm>
                <a:off x="2258725" y="-1293450"/>
                <a:ext cx="211475" cy="353750"/>
              </a:xfrm>
              <a:custGeom>
                <a:avLst/>
                <a:gdLst/>
                <a:ahLst/>
                <a:cxnLst/>
                <a:rect l="l" t="t" r="r" b="b"/>
                <a:pathLst>
                  <a:path w="8459" h="14150" extrusionOk="0">
                    <a:moveTo>
                      <a:pt x="4028" y="1"/>
                    </a:moveTo>
                    <a:cubicBezTo>
                      <a:pt x="3369" y="1"/>
                      <a:pt x="109" y="1940"/>
                      <a:pt x="57" y="2371"/>
                    </a:cubicBezTo>
                    <a:cubicBezTo>
                      <a:pt x="1" y="2830"/>
                      <a:pt x="3632" y="6667"/>
                      <a:pt x="3604" y="6896"/>
                    </a:cubicBezTo>
                    <a:cubicBezTo>
                      <a:pt x="3596" y="6965"/>
                      <a:pt x="3334" y="6978"/>
                      <a:pt x="2972" y="6978"/>
                    </a:cubicBezTo>
                    <a:cubicBezTo>
                      <a:pt x="2752" y="6978"/>
                      <a:pt x="2495" y="6974"/>
                      <a:pt x="2236" y="6974"/>
                    </a:cubicBezTo>
                    <a:cubicBezTo>
                      <a:pt x="1514" y="6974"/>
                      <a:pt x="776" y="7011"/>
                      <a:pt x="767" y="7297"/>
                    </a:cubicBezTo>
                    <a:cubicBezTo>
                      <a:pt x="749" y="7841"/>
                      <a:pt x="5577" y="14150"/>
                      <a:pt x="6158" y="14150"/>
                    </a:cubicBezTo>
                    <a:cubicBezTo>
                      <a:pt x="6171" y="14150"/>
                      <a:pt x="6182" y="14147"/>
                      <a:pt x="6191" y="14140"/>
                    </a:cubicBezTo>
                    <a:cubicBezTo>
                      <a:pt x="6570" y="13857"/>
                      <a:pt x="4923" y="9848"/>
                      <a:pt x="5036" y="9675"/>
                    </a:cubicBezTo>
                    <a:cubicBezTo>
                      <a:pt x="5151" y="9502"/>
                      <a:pt x="8024" y="8827"/>
                      <a:pt x="8241" y="8574"/>
                    </a:cubicBezTo>
                    <a:cubicBezTo>
                      <a:pt x="8458" y="8321"/>
                      <a:pt x="4450" y="297"/>
                      <a:pt x="4120" y="24"/>
                    </a:cubicBezTo>
                    <a:cubicBezTo>
                      <a:pt x="4100" y="8"/>
                      <a:pt x="4069" y="1"/>
                      <a:pt x="40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2372450" y="-1049725"/>
                <a:ext cx="28650" cy="83150"/>
              </a:xfrm>
              <a:custGeom>
                <a:avLst/>
                <a:gdLst/>
                <a:ahLst/>
                <a:cxnLst/>
                <a:rect l="l" t="t" r="r" b="b"/>
                <a:pathLst>
                  <a:path w="1146" h="3326" extrusionOk="0">
                    <a:moveTo>
                      <a:pt x="115" y="0"/>
                    </a:moveTo>
                    <a:lnTo>
                      <a:pt x="0" y="39"/>
                    </a:lnTo>
                    <a:cubicBezTo>
                      <a:pt x="0" y="39"/>
                      <a:pt x="49" y="251"/>
                      <a:pt x="136" y="561"/>
                    </a:cubicBezTo>
                    <a:cubicBezTo>
                      <a:pt x="183" y="715"/>
                      <a:pt x="231" y="897"/>
                      <a:pt x="293" y="1088"/>
                    </a:cubicBezTo>
                    <a:cubicBezTo>
                      <a:pt x="355" y="1279"/>
                      <a:pt x="421" y="1484"/>
                      <a:pt x="486" y="1687"/>
                    </a:cubicBezTo>
                    <a:cubicBezTo>
                      <a:pt x="610" y="2101"/>
                      <a:pt x="734" y="2513"/>
                      <a:pt x="843" y="2819"/>
                    </a:cubicBezTo>
                    <a:cubicBezTo>
                      <a:pt x="947" y="3124"/>
                      <a:pt x="1029" y="3325"/>
                      <a:pt x="1029" y="3325"/>
                    </a:cubicBezTo>
                    <a:lnTo>
                      <a:pt x="1146" y="3293"/>
                    </a:lnTo>
                    <a:cubicBezTo>
                      <a:pt x="1146" y="3293"/>
                      <a:pt x="1107" y="3080"/>
                      <a:pt x="1034" y="2765"/>
                    </a:cubicBezTo>
                    <a:cubicBezTo>
                      <a:pt x="963" y="2448"/>
                      <a:pt x="850" y="2033"/>
                      <a:pt x="734" y="1617"/>
                    </a:cubicBezTo>
                    <a:cubicBezTo>
                      <a:pt x="663" y="1413"/>
                      <a:pt x="590" y="1209"/>
                      <a:pt x="522" y="1017"/>
                    </a:cubicBezTo>
                    <a:cubicBezTo>
                      <a:pt x="455" y="826"/>
                      <a:pt x="383" y="651"/>
                      <a:pt x="325" y="500"/>
                    </a:cubicBezTo>
                    <a:cubicBezTo>
                      <a:pt x="205" y="198"/>
                      <a:pt x="115"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a:off x="2383825" y="-1076500"/>
                <a:ext cx="46450" cy="19125"/>
              </a:xfrm>
              <a:custGeom>
                <a:avLst/>
                <a:gdLst/>
                <a:ahLst/>
                <a:cxnLst/>
                <a:rect l="l" t="t" r="r" b="b"/>
                <a:pathLst>
                  <a:path w="1858" h="765" extrusionOk="0">
                    <a:moveTo>
                      <a:pt x="1816" y="1"/>
                    </a:moveTo>
                    <a:cubicBezTo>
                      <a:pt x="1816" y="1"/>
                      <a:pt x="1696" y="21"/>
                      <a:pt x="1519" y="66"/>
                    </a:cubicBezTo>
                    <a:cubicBezTo>
                      <a:pt x="1343" y="109"/>
                      <a:pt x="1114" y="184"/>
                      <a:pt x="885" y="261"/>
                    </a:cubicBezTo>
                    <a:cubicBezTo>
                      <a:pt x="773" y="305"/>
                      <a:pt x="661" y="348"/>
                      <a:pt x="555" y="389"/>
                    </a:cubicBezTo>
                    <a:cubicBezTo>
                      <a:pt x="450" y="429"/>
                      <a:pt x="354" y="477"/>
                      <a:pt x="272" y="512"/>
                    </a:cubicBezTo>
                    <a:cubicBezTo>
                      <a:pt x="107" y="589"/>
                      <a:pt x="1" y="650"/>
                      <a:pt x="1" y="650"/>
                    </a:cubicBezTo>
                    <a:lnTo>
                      <a:pt x="41" y="765"/>
                    </a:lnTo>
                    <a:cubicBezTo>
                      <a:pt x="41" y="765"/>
                      <a:pt x="162" y="745"/>
                      <a:pt x="338" y="699"/>
                    </a:cubicBezTo>
                    <a:cubicBezTo>
                      <a:pt x="425" y="674"/>
                      <a:pt x="528" y="650"/>
                      <a:pt x="636" y="615"/>
                    </a:cubicBezTo>
                    <a:cubicBezTo>
                      <a:pt x="743" y="580"/>
                      <a:pt x="858" y="542"/>
                      <a:pt x="973" y="505"/>
                    </a:cubicBezTo>
                    <a:cubicBezTo>
                      <a:pt x="1198" y="419"/>
                      <a:pt x="1422" y="332"/>
                      <a:pt x="1586" y="254"/>
                    </a:cubicBezTo>
                    <a:cubicBezTo>
                      <a:pt x="1752" y="177"/>
                      <a:pt x="1857" y="116"/>
                      <a:pt x="1857" y="116"/>
                    </a:cubicBezTo>
                    <a:lnTo>
                      <a:pt x="1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46"/>
            <p:cNvGrpSpPr/>
            <p:nvPr/>
          </p:nvGrpSpPr>
          <p:grpSpPr>
            <a:xfrm rot="1851011">
              <a:off x="7427728" y="3320393"/>
              <a:ext cx="183673" cy="367994"/>
              <a:chOff x="2523825" y="-685025"/>
              <a:chExt cx="214450" cy="429700"/>
            </a:xfrm>
          </p:grpSpPr>
          <p:sp>
            <p:nvSpPr>
              <p:cNvPr id="508" name="Google Shape;508;p46"/>
              <p:cNvSpPr/>
              <p:nvPr/>
            </p:nvSpPr>
            <p:spPr>
              <a:xfrm>
                <a:off x="2523825" y="-685025"/>
                <a:ext cx="214450" cy="429700"/>
              </a:xfrm>
              <a:custGeom>
                <a:avLst/>
                <a:gdLst/>
                <a:ahLst/>
                <a:cxnLst/>
                <a:rect l="l" t="t" r="r" b="b"/>
                <a:pathLst>
                  <a:path w="8578" h="17188" extrusionOk="0">
                    <a:moveTo>
                      <a:pt x="5865" y="1"/>
                    </a:moveTo>
                    <a:cubicBezTo>
                      <a:pt x="3874" y="1"/>
                      <a:pt x="1160" y="3325"/>
                      <a:pt x="683" y="6656"/>
                    </a:cubicBezTo>
                    <a:cubicBezTo>
                      <a:pt x="1" y="11412"/>
                      <a:pt x="4331" y="17188"/>
                      <a:pt x="4921" y="17188"/>
                    </a:cubicBezTo>
                    <a:cubicBezTo>
                      <a:pt x="4929" y="17188"/>
                      <a:pt x="4936" y="17187"/>
                      <a:pt x="4943" y="17185"/>
                    </a:cubicBezTo>
                    <a:cubicBezTo>
                      <a:pt x="4943" y="17185"/>
                      <a:pt x="2597" y="11715"/>
                      <a:pt x="3742" y="7505"/>
                    </a:cubicBezTo>
                    <a:cubicBezTo>
                      <a:pt x="4341" y="5296"/>
                      <a:pt x="8577" y="1210"/>
                      <a:pt x="6596" y="175"/>
                    </a:cubicBezTo>
                    <a:cubicBezTo>
                      <a:pt x="6369" y="57"/>
                      <a:pt x="6123" y="1"/>
                      <a:pt x="58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2644975" y="-677100"/>
                <a:ext cx="45350" cy="106150"/>
              </a:xfrm>
              <a:custGeom>
                <a:avLst/>
                <a:gdLst/>
                <a:ahLst/>
                <a:cxnLst/>
                <a:rect l="l" t="t" r="r" b="b"/>
                <a:pathLst>
                  <a:path w="1814" h="4246" extrusionOk="0">
                    <a:moveTo>
                      <a:pt x="1347" y="0"/>
                    </a:moveTo>
                    <a:lnTo>
                      <a:pt x="1259" y="62"/>
                    </a:lnTo>
                    <a:cubicBezTo>
                      <a:pt x="1259" y="62"/>
                      <a:pt x="1299" y="124"/>
                      <a:pt x="1367" y="234"/>
                    </a:cubicBezTo>
                    <a:cubicBezTo>
                      <a:pt x="1405" y="289"/>
                      <a:pt x="1447" y="356"/>
                      <a:pt x="1473" y="435"/>
                    </a:cubicBezTo>
                    <a:cubicBezTo>
                      <a:pt x="1504" y="515"/>
                      <a:pt x="1547" y="598"/>
                      <a:pt x="1563" y="704"/>
                    </a:cubicBezTo>
                    <a:cubicBezTo>
                      <a:pt x="1574" y="755"/>
                      <a:pt x="1588" y="808"/>
                      <a:pt x="1598" y="863"/>
                    </a:cubicBezTo>
                    <a:cubicBezTo>
                      <a:pt x="1600" y="920"/>
                      <a:pt x="1602" y="978"/>
                      <a:pt x="1604" y="1038"/>
                    </a:cubicBezTo>
                    <a:cubicBezTo>
                      <a:pt x="1610" y="1097"/>
                      <a:pt x="1602" y="1159"/>
                      <a:pt x="1593" y="1222"/>
                    </a:cubicBezTo>
                    <a:cubicBezTo>
                      <a:pt x="1582" y="1284"/>
                      <a:pt x="1585" y="1349"/>
                      <a:pt x="1566" y="1413"/>
                    </a:cubicBezTo>
                    <a:cubicBezTo>
                      <a:pt x="1536" y="1542"/>
                      <a:pt x="1501" y="1674"/>
                      <a:pt x="1445" y="1804"/>
                    </a:cubicBezTo>
                    <a:cubicBezTo>
                      <a:pt x="1400" y="1937"/>
                      <a:pt x="1328" y="2065"/>
                      <a:pt x="1265" y="2194"/>
                    </a:cubicBezTo>
                    <a:cubicBezTo>
                      <a:pt x="1132" y="2451"/>
                      <a:pt x="972" y="2697"/>
                      <a:pt x="817" y="2925"/>
                    </a:cubicBezTo>
                    <a:cubicBezTo>
                      <a:pt x="661" y="3155"/>
                      <a:pt x="515" y="3369"/>
                      <a:pt x="390" y="3553"/>
                    </a:cubicBezTo>
                    <a:cubicBezTo>
                      <a:pt x="139" y="3923"/>
                      <a:pt x="0" y="4191"/>
                      <a:pt x="0" y="4191"/>
                    </a:cubicBezTo>
                    <a:lnTo>
                      <a:pt x="91" y="4246"/>
                    </a:lnTo>
                    <a:cubicBezTo>
                      <a:pt x="91" y="4246"/>
                      <a:pt x="259" y="4004"/>
                      <a:pt x="532" y="3655"/>
                    </a:cubicBezTo>
                    <a:cubicBezTo>
                      <a:pt x="802" y="3303"/>
                      <a:pt x="1173" y="2833"/>
                      <a:pt x="1464" y="2299"/>
                    </a:cubicBezTo>
                    <a:cubicBezTo>
                      <a:pt x="1531" y="2162"/>
                      <a:pt x="1602" y="2027"/>
                      <a:pt x="1650" y="1883"/>
                    </a:cubicBezTo>
                    <a:cubicBezTo>
                      <a:pt x="1707" y="1742"/>
                      <a:pt x="1743" y="1596"/>
                      <a:pt x="1773" y="1453"/>
                    </a:cubicBezTo>
                    <a:cubicBezTo>
                      <a:pt x="1794" y="1309"/>
                      <a:pt x="1814" y="1166"/>
                      <a:pt x="1799" y="1032"/>
                    </a:cubicBezTo>
                    <a:cubicBezTo>
                      <a:pt x="1792" y="964"/>
                      <a:pt x="1786" y="899"/>
                      <a:pt x="1780" y="835"/>
                    </a:cubicBezTo>
                    <a:cubicBezTo>
                      <a:pt x="1766" y="773"/>
                      <a:pt x="1747" y="715"/>
                      <a:pt x="1732" y="658"/>
                    </a:cubicBezTo>
                    <a:cubicBezTo>
                      <a:pt x="1708" y="543"/>
                      <a:pt x="1650" y="447"/>
                      <a:pt x="1605" y="361"/>
                    </a:cubicBezTo>
                    <a:cubicBezTo>
                      <a:pt x="1564" y="272"/>
                      <a:pt x="1516" y="210"/>
                      <a:pt x="1475" y="160"/>
                    </a:cubicBezTo>
                    <a:cubicBezTo>
                      <a:pt x="1394" y="58"/>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a:off x="2594325" y="-518425"/>
                <a:ext cx="18675" cy="136625"/>
              </a:xfrm>
              <a:custGeom>
                <a:avLst/>
                <a:gdLst/>
                <a:ahLst/>
                <a:cxnLst/>
                <a:rect l="l" t="t" r="r" b="b"/>
                <a:pathLst>
                  <a:path w="747" h="5465" extrusionOk="0">
                    <a:moveTo>
                      <a:pt x="647" y="0"/>
                    </a:moveTo>
                    <a:cubicBezTo>
                      <a:pt x="647" y="0"/>
                      <a:pt x="612" y="80"/>
                      <a:pt x="550" y="218"/>
                    </a:cubicBezTo>
                    <a:cubicBezTo>
                      <a:pt x="518" y="287"/>
                      <a:pt x="481" y="371"/>
                      <a:pt x="438" y="467"/>
                    </a:cubicBezTo>
                    <a:cubicBezTo>
                      <a:pt x="390" y="561"/>
                      <a:pt x="352" y="675"/>
                      <a:pt x="317" y="804"/>
                    </a:cubicBezTo>
                    <a:cubicBezTo>
                      <a:pt x="281" y="931"/>
                      <a:pt x="241" y="1069"/>
                      <a:pt x="198" y="1216"/>
                    </a:cubicBezTo>
                    <a:cubicBezTo>
                      <a:pt x="159" y="1362"/>
                      <a:pt x="138" y="1519"/>
                      <a:pt x="109" y="1681"/>
                    </a:cubicBezTo>
                    <a:cubicBezTo>
                      <a:pt x="80" y="1844"/>
                      <a:pt x="50" y="2011"/>
                      <a:pt x="42" y="2183"/>
                    </a:cubicBezTo>
                    <a:cubicBezTo>
                      <a:pt x="28" y="2355"/>
                      <a:pt x="14" y="2530"/>
                      <a:pt x="0" y="2704"/>
                    </a:cubicBezTo>
                    <a:cubicBezTo>
                      <a:pt x="2" y="2879"/>
                      <a:pt x="5" y="3055"/>
                      <a:pt x="7" y="3227"/>
                    </a:cubicBezTo>
                    <a:cubicBezTo>
                      <a:pt x="3" y="3399"/>
                      <a:pt x="21" y="3568"/>
                      <a:pt x="35" y="3731"/>
                    </a:cubicBezTo>
                    <a:cubicBezTo>
                      <a:pt x="54" y="4059"/>
                      <a:pt x="110" y="4360"/>
                      <a:pt x="156" y="4618"/>
                    </a:cubicBezTo>
                    <a:cubicBezTo>
                      <a:pt x="193" y="4878"/>
                      <a:pt x="270" y="5085"/>
                      <a:pt x="305" y="5233"/>
                    </a:cubicBezTo>
                    <a:cubicBezTo>
                      <a:pt x="345" y="5380"/>
                      <a:pt x="368" y="5464"/>
                      <a:pt x="368" y="5464"/>
                    </a:cubicBezTo>
                    <a:lnTo>
                      <a:pt x="471" y="5436"/>
                    </a:lnTo>
                    <a:cubicBezTo>
                      <a:pt x="471" y="5436"/>
                      <a:pt x="455" y="5351"/>
                      <a:pt x="428" y="5203"/>
                    </a:cubicBezTo>
                    <a:cubicBezTo>
                      <a:pt x="404" y="5054"/>
                      <a:pt x="352" y="4846"/>
                      <a:pt x="328" y="4590"/>
                    </a:cubicBezTo>
                    <a:cubicBezTo>
                      <a:pt x="311" y="4462"/>
                      <a:pt x="294" y="4324"/>
                      <a:pt x="276" y="4178"/>
                    </a:cubicBezTo>
                    <a:cubicBezTo>
                      <a:pt x="259" y="4032"/>
                      <a:pt x="259" y="3876"/>
                      <a:pt x="244" y="3716"/>
                    </a:cubicBezTo>
                    <a:cubicBezTo>
                      <a:pt x="233" y="3556"/>
                      <a:pt x="219" y="3391"/>
                      <a:pt x="225" y="3222"/>
                    </a:cubicBezTo>
                    <a:cubicBezTo>
                      <a:pt x="225" y="3054"/>
                      <a:pt x="226" y="2883"/>
                      <a:pt x="227" y="2712"/>
                    </a:cubicBezTo>
                    <a:cubicBezTo>
                      <a:pt x="238" y="2541"/>
                      <a:pt x="249" y="2371"/>
                      <a:pt x="260" y="2203"/>
                    </a:cubicBezTo>
                    <a:cubicBezTo>
                      <a:pt x="265" y="2035"/>
                      <a:pt x="291" y="1871"/>
                      <a:pt x="317" y="1713"/>
                    </a:cubicBezTo>
                    <a:cubicBezTo>
                      <a:pt x="345" y="1556"/>
                      <a:pt x="358" y="1401"/>
                      <a:pt x="387" y="1259"/>
                    </a:cubicBezTo>
                    <a:cubicBezTo>
                      <a:pt x="421" y="1117"/>
                      <a:pt x="454" y="983"/>
                      <a:pt x="483" y="860"/>
                    </a:cubicBezTo>
                    <a:cubicBezTo>
                      <a:pt x="511" y="736"/>
                      <a:pt x="537" y="622"/>
                      <a:pt x="578" y="523"/>
                    </a:cubicBezTo>
                    <a:cubicBezTo>
                      <a:pt x="613" y="423"/>
                      <a:pt x="643" y="336"/>
                      <a:pt x="668" y="265"/>
                    </a:cubicBezTo>
                    <a:cubicBezTo>
                      <a:pt x="717" y="122"/>
                      <a:pt x="746" y="40"/>
                      <a:pt x="746" y="40"/>
                    </a:cubicBez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6"/>
            <p:cNvGrpSpPr/>
            <p:nvPr/>
          </p:nvGrpSpPr>
          <p:grpSpPr>
            <a:xfrm>
              <a:off x="7050535" y="3749254"/>
              <a:ext cx="539877" cy="505508"/>
              <a:chOff x="3684900" y="-606750"/>
              <a:chExt cx="248975" cy="233125"/>
            </a:xfrm>
          </p:grpSpPr>
          <p:sp>
            <p:nvSpPr>
              <p:cNvPr id="512" name="Google Shape;512;p46"/>
              <p:cNvSpPr/>
              <p:nvPr/>
            </p:nvSpPr>
            <p:spPr>
              <a:xfrm>
                <a:off x="3684900" y="-606750"/>
                <a:ext cx="248975" cy="233125"/>
              </a:xfrm>
              <a:custGeom>
                <a:avLst/>
                <a:gdLst/>
                <a:ahLst/>
                <a:cxnLst/>
                <a:rect l="l" t="t" r="r" b="b"/>
                <a:pathLst>
                  <a:path w="9959" h="9325" extrusionOk="0">
                    <a:moveTo>
                      <a:pt x="5032" y="1"/>
                    </a:moveTo>
                    <a:cubicBezTo>
                      <a:pt x="2662" y="1"/>
                      <a:pt x="1599" y="1620"/>
                      <a:pt x="1208" y="2928"/>
                    </a:cubicBezTo>
                    <a:cubicBezTo>
                      <a:pt x="767" y="4405"/>
                      <a:pt x="0" y="7191"/>
                      <a:pt x="3402" y="8811"/>
                    </a:cubicBezTo>
                    <a:cubicBezTo>
                      <a:pt x="4153" y="9169"/>
                      <a:pt x="4847" y="9324"/>
                      <a:pt x="5478" y="9324"/>
                    </a:cubicBezTo>
                    <a:cubicBezTo>
                      <a:pt x="7705" y="9324"/>
                      <a:pt x="9142" y="7397"/>
                      <a:pt x="9500" y="5677"/>
                    </a:cubicBezTo>
                    <a:cubicBezTo>
                      <a:pt x="9959" y="3469"/>
                      <a:pt x="9518" y="663"/>
                      <a:pt x="6012" y="85"/>
                    </a:cubicBezTo>
                    <a:cubicBezTo>
                      <a:pt x="5662" y="28"/>
                      <a:pt x="5336" y="1"/>
                      <a:pt x="5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3785025" y="-532000"/>
                <a:ext cx="18300" cy="28675"/>
              </a:xfrm>
              <a:custGeom>
                <a:avLst/>
                <a:gdLst/>
                <a:ahLst/>
                <a:cxnLst/>
                <a:rect l="l" t="t" r="r" b="b"/>
                <a:pathLst>
                  <a:path w="732" h="1147" extrusionOk="0">
                    <a:moveTo>
                      <a:pt x="540" y="1"/>
                    </a:moveTo>
                    <a:cubicBezTo>
                      <a:pt x="353" y="1"/>
                      <a:pt x="1" y="1081"/>
                      <a:pt x="211" y="1144"/>
                    </a:cubicBezTo>
                    <a:cubicBezTo>
                      <a:pt x="217" y="1146"/>
                      <a:pt x="223" y="1147"/>
                      <a:pt x="229" y="1147"/>
                    </a:cubicBezTo>
                    <a:cubicBezTo>
                      <a:pt x="444" y="1147"/>
                      <a:pt x="731" y="56"/>
                      <a:pt x="553" y="3"/>
                    </a:cubicBezTo>
                    <a:cubicBezTo>
                      <a:pt x="548" y="2"/>
                      <a:pt x="544"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a:off x="3840950" y="-515250"/>
                <a:ext cx="18300" cy="28650"/>
              </a:xfrm>
              <a:custGeom>
                <a:avLst/>
                <a:gdLst/>
                <a:ahLst/>
                <a:cxnLst/>
                <a:rect l="l" t="t" r="r" b="b"/>
                <a:pathLst>
                  <a:path w="732" h="1146" extrusionOk="0">
                    <a:moveTo>
                      <a:pt x="540" y="1"/>
                    </a:moveTo>
                    <a:cubicBezTo>
                      <a:pt x="354" y="1"/>
                      <a:pt x="1" y="1080"/>
                      <a:pt x="212" y="1143"/>
                    </a:cubicBezTo>
                    <a:cubicBezTo>
                      <a:pt x="218" y="1145"/>
                      <a:pt x="224" y="1145"/>
                      <a:pt x="230" y="1145"/>
                    </a:cubicBezTo>
                    <a:cubicBezTo>
                      <a:pt x="445" y="1145"/>
                      <a:pt x="731" y="55"/>
                      <a:pt x="554" y="3"/>
                    </a:cubicBezTo>
                    <a:cubicBezTo>
                      <a:pt x="549" y="1"/>
                      <a:pt x="545"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3711300" y="-509300"/>
                <a:ext cx="20825" cy="85950"/>
              </a:xfrm>
              <a:custGeom>
                <a:avLst/>
                <a:gdLst/>
                <a:ahLst/>
                <a:cxnLst/>
                <a:rect l="l" t="t" r="r" b="b"/>
                <a:pathLst>
                  <a:path w="833" h="3438" extrusionOk="0">
                    <a:moveTo>
                      <a:pt x="234" y="0"/>
                    </a:moveTo>
                    <a:cubicBezTo>
                      <a:pt x="210" y="0"/>
                      <a:pt x="186" y="14"/>
                      <a:pt x="181" y="43"/>
                    </a:cubicBezTo>
                    <a:cubicBezTo>
                      <a:pt x="1" y="1176"/>
                      <a:pt x="97" y="2423"/>
                      <a:pt x="719" y="3413"/>
                    </a:cubicBezTo>
                    <a:cubicBezTo>
                      <a:pt x="730" y="3430"/>
                      <a:pt x="745" y="3437"/>
                      <a:pt x="761" y="3437"/>
                    </a:cubicBezTo>
                    <a:cubicBezTo>
                      <a:pt x="796" y="3437"/>
                      <a:pt x="832" y="3402"/>
                      <a:pt x="813" y="3362"/>
                    </a:cubicBezTo>
                    <a:cubicBezTo>
                      <a:pt x="352" y="2321"/>
                      <a:pt x="276" y="1177"/>
                      <a:pt x="289" y="53"/>
                    </a:cubicBezTo>
                    <a:cubicBezTo>
                      <a:pt x="290" y="19"/>
                      <a:pt x="262"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a:off x="3744275" y="-600250"/>
                <a:ext cx="118950" cy="28950"/>
              </a:xfrm>
              <a:custGeom>
                <a:avLst/>
                <a:gdLst/>
                <a:ahLst/>
                <a:cxnLst/>
                <a:rect l="l" t="t" r="r" b="b"/>
                <a:pathLst>
                  <a:path w="4758" h="1158" extrusionOk="0">
                    <a:moveTo>
                      <a:pt x="2615" y="0"/>
                    </a:moveTo>
                    <a:cubicBezTo>
                      <a:pt x="1640" y="0"/>
                      <a:pt x="676" y="334"/>
                      <a:pt x="34" y="1070"/>
                    </a:cubicBezTo>
                    <a:cubicBezTo>
                      <a:pt x="1" y="1108"/>
                      <a:pt x="39" y="1157"/>
                      <a:pt x="78" y="1157"/>
                    </a:cubicBezTo>
                    <a:cubicBezTo>
                      <a:pt x="90" y="1157"/>
                      <a:pt x="102" y="1153"/>
                      <a:pt x="113" y="1142"/>
                    </a:cubicBezTo>
                    <a:cubicBezTo>
                      <a:pt x="806" y="502"/>
                      <a:pt x="1733" y="223"/>
                      <a:pt x="2670" y="223"/>
                    </a:cubicBezTo>
                    <a:cubicBezTo>
                      <a:pt x="3356" y="223"/>
                      <a:pt x="4049" y="373"/>
                      <a:pt x="4658" y="641"/>
                    </a:cubicBezTo>
                    <a:cubicBezTo>
                      <a:pt x="4666" y="645"/>
                      <a:pt x="4674" y="646"/>
                      <a:pt x="4682" y="646"/>
                    </a:cubicBezTo>
                    <a:cubicBezTo>
                      <a:pt x="4729" y="646"/>
                      <a:pt x="4758" y="575"/>
                      <a:pt x="4710" y="546"/>
                    </a:cubicBezTo>
                    <a:cubicBezTo>
                      <a:pt x="4097" y="192"/>
                      <a:pt x="3353" y="0"/>
                      <a:pt x="2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46"/>
            <p:cNvSpPr/>
            <p:nvPr/>
          </p:nvSpPr>
          <p:spPr>
            <a:xfrm rot="2945353">
              <a:off x="7605640" y="3531841"/>
              <a:ext cx="71909" cy="73138"/>
            </a:xfrm>
            <a:custGeom>
              <a:avLst/>
              <a:gdLst/>
              <a:ahLst/>
              <a:cxnLst/>
              <a:rect l="l" t="t" r="r" b="b"/>
              <a:pathLst>
                <a:path w="1995" h="2029" extrusionOk="0">
                  <a:moveTo>
                    <a:pt x="926" y="0"/>
                  </a:moveTo>
                  <a:cubicBezTo>
                    <a:pt x="860" y="0"/>
                    <a:pt x="790" y="11"/>
                    <a:pt x="716" y="34"/>
                  </a:cubicBezTo>
                  <a:cubicBezTo>
                    <a:pt x="0" y="255"/>
                    <a:pt x="108" y="2029"/>
                    <a:pt x="948" y="2029"/>
                  </a:cubicBezTo>
                  <a:cubicBezTo>
                    <a:pt x="994" y="2029"/>
                    <a:pt x="1042" y="2024"/>
                    <a:pt x="1093" y="2012"/>
                  </a:cubicBezTo>
                  <a:cubicBezTo>
                    <a:pt x="1994" y="1812"/>
                    <a:pt x="1791" y="0"/>
                    <a:pt x="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46"/>
            <p:cNvGrpSpPr/>
            <p:nvPr/>
          </p:nvGrpSpPr>
          <p:grpSpPr>
            <a:xfrm rot="-867606">
              <a:off x="7220580" y="3323850"/>
              <a:ext cx="102123" cy="361067"/>
              <a:chOff x="1825350" y="-685725"/>
              <a:chExt cx="102125" cy="361075"/>
            </a:xfrm>
          </p:grpSpPr>
          <p:sp>
            <p:nvSpPr>
              <p:cNvPr id="519" name="Google Shape;519;p46"/>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 name="Diagram 1"/>
          <p:cNvGraphicFramePr/>
          <p:nvPr>
            <p:extLst>
              <p:ext uri="{D42A27DB-BD31-4B8C-83A1-F6EECF244321}">
                <p14:modId xmlns:p14="http://schemas.microsoft.com/office/powerpoint/2010/main" val="2565068949"/>
              </p:ext>
            </p:extLst>
          </p:nvPr>
        </p:nvGraphicFramePr>
        <p:xfrm>
          <a:off x="1589961" y="610463"/>
          <a:ext cx="6096000" cy="683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88381" y="3677961"/>
            <a:ext cx="6096000" cy="561599"/>
            <a:chOff x="0" y="13370"/>
            <a:chExt cx="6096000" cy="561599"/>
          </a:xfrm>
        </p:grpSpPr>
        <p:sp>
          <p:nvSpPr>
            <p:cNvPr id="8" name="Rounded Rectangle 7"/>
            <p:cNvSpPr/>
            <p:nvPr/>
          </p:nvSpPr>
          <p:spPr>
            <a:xfrm>
              <a:off x="0" y="13370"/>
              <a:ext cx="6096000" cy="561599"/>
            </a:xfrm>
            <a:prstGeom prst="roundRect">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4"/>
            <p:cNvSpPr/>
            <p:nvPr/>
          </p:nvSpPr>
          <p:spPr>
            <a:xfrm>
              <a:off x="27415" y="40785"/>
              <a:ext cx="6041170" cy="5067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Arial Rounded MT Bold" panose="020F0704030504030204" pitchFamily="34" charset="0"/>
                  <a:ea typeface="Times New Roman"/>
                  <a:cs typeface="Times New Roman"/>
                  <a:sym typeface="Times New Roman"/>
                </a:rPr>
                <a:t>Post-Traumatic Stress Disorder (PTSD)</a:t>
              </a:r>
              <a:endParaRPr lang="en-US" sz="2400" kern="1200" dirty="0">
                <a:latin typeface="Arial Rounded MT Bold" panose="020F0704030504030204" pitchFamily="34" charset="0"/>
              </a:endParaRPr>
            </a:p>
          </p:txBody>
        </p:sp>
      </p:grpSp>
      <p:pic>
        <p:nvPicPr>
          <p:cNvPr id="11" name="Picture 1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10382" y="127591"/>
            <a:ext cx="5083554" cy="3389038"/>
          </a:xfrm>
          <a:prstGeom prst="rect">
            <a:avLst/>
          </a:prstGeom>
        </p:spPr>
      </p:pic>
    </p:spTree>
    <p:extLst>
      <p:ext uri="{BB962C8B-B14F-4D97-AF65-F5344CB8AC3E}">
        <p14:creationId xmlns:p14="http://schemas.microsoft.com/office/powerpoint/2010/main" val="3586241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2410831665"/>
              </p:ext>
            </p:extLst>
          </p:nvPr>
        </p:nvGraphicFramePr>
        <p:xfrm>
          <a:off x="810940" y="1862013"/>
          <a:ext cx="7366571" cy="55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686521654"/>
              </p:ext>
            </p:extLst>
          </p:nvPr>
        </p:nvGraphicFramePr>
        <p:xfrm>
          <a:off x="1573619" y="456401"/>
          <a:ext cx="6096000" cy="5883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1822784810"/>
              </p:ext>
            </p:extLst>
          </p:nvPr>
        </p:nvGraphicFramePr>
        <p:xfrm>
          <a:off x="793818" y="1177226"/>
          <a:ext cx="7552739" cy="58200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5" name="Diagram 4"/>
          <p:cNvGraphicFramePr/>
          <p:nvPr>
            <p:extLst>
              <p:ext uri="{D42A27DB-BD31-4B8C-83A1-F6EECF244321}">
                <p14:modId xmlns:p14="http://schemas.microsoft.com/office/powerpoint/2010/main" val="1570470141"/>
              </p:ext>
            </p:extLst>
          </p:nvPr>
        </p:nvGraphicFramePr>
        <p:xfrm>
          <a:off x="1232301" y="2559342"/>
          <a:ext cx="6729572" cy="227978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602763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34895" y="624125"/>
            <a:ext cx="7433853" cy="4462760"/>
          </a:xfrm>
          <a:prstGeom prst="rect">
            <a:avLst/>
          </a:prstGeom>
        </p:spPr>
        <p:txBody>
          <a:bodyPr wrap="square">
            <a:spAutoFit/>
          </a:bodyPr>
          <a:lstStyle/>
          <a:p>
            <a:pPr marL="285750" indent="-285750">
              <a:buFont typeface="Wingdings" panose="05000000000000000000" pitchFamily="2" charset="2"/>
              <a:buChar char="q"/>
            </a:pPr>
            <a:r>
              <a:rPr lang="en-US" sz="1800" dirty="0">
                <a:solidFill>
                  <a:srgbClr val="444444"/>
                </a:solidFill>
                <a:latin typeface="Roboto"/>
              </a:rPr>
              <a:t>Posttraumatic Stress Disorder (PTSD) is a psychiatric disorder that can occur in people who have experienced or witnessed a traumatic event, series of events or set of circumstances. </a:t>
            </a:r>
            <a:endParaRPr lang="en-US" sz="1800" dirty="0" smtClean="0">
              <a:solidFill>
                <a:srgbClr val="444444"/>
              </a:solidFill>
              <a:latin typeface="Roboto"/>
            </a:endParaRPr>
          </a:p>
          <a:p>
            <a:pPr marL="285750" indent="-285750">
              <a:buFont typeface="Wingdings" panose="05000000000000000000" pitchFamily="2" charset="2"/>
              <a:buChar char="q"/>
            </a:pPr>
            <a:endParaRPr lang="en-US" sz="1800" dirty="0">
              <a:solidFill>
                <a:srgbClr val="444444"/>
              </a:solidFill>
              <a:latin typeface="Roboto"/>
            </a:endParaRPr>
          </a:p>
          <a:p>
            <a:pPr marL="285750" indent="-285750">
              <a:buFont typeface="Wingdings" panose="05000000000000000000" pitchFamily="2" charset="2"/>
              <a:buChar char="q"/>
            </a:pPr>
            <a:r>
              <a:rPr lang="en-US" sz="1800" dirty="0" smtClean="0">
                <a:solidFill>
                  <a:srgbClr val="444444"/>
                </a:solidFill>
                <a:latin typeface="Roboto"/>
              </a:rPr>
              <a:t>Examples </a:t>
            </a:r>
            <a:r>
              <a:rPr lang="en-US" sz="1800" dirty="0">
                <a:solidFill>
                  <a:srgbClr val="444444"/>
                </a:solidFill>
                <a:latin typeface="Roboto"/>
              </a:rPr>
              <a:t>include natural disasters, serious accidents, terrorist acts, war/combat, rape/sexual assault, historical trauma, intimate partner violence and bullying</a:t>
            </a:r>
            <a:r>
              <a:rPr lang="en-US" sz="1800" dirty="0" smtClean="0">
                <a:solidFill>
                  <a:srgbClr val="444444"/>
                </a:solidFill>
                <a:latin typeface="Roboto"/>
              </a:rPr>
              <a:t>.</a:t>
            </a:r>
          </a:p>
          <a:p>
            <a:pPr marL="285750" indent="-285750">
              <a:buFont typeface="Wingdings" panose="05000000000000000000" pitchFamily="2" charset="2"/>
              <a:buChar char="q"/>
            </a:pPr>
            <a:endParaRPr lang="en-US" sz="1800" dirty="0">
              <a:solidFill>
                <a:srgbClr val="444444"/>
              </a:solidFill>
              <a:latin typeface="Roboto"/>
            </a:endParaRPr>
          </a:p>
          <a:p>
            <a:pPr marL="285750" indent="-285750">
              <a:buFont typeface="Wingdings" panose="05000000000000000000" pitchFamily="2" charset="2"/>
              <a:buChar char="q"/>
            </a:pPr>
            <a:r>
              <a:rPr lang="en-US" sz="1800" dirty="0">
                <a:solidFill>
                  <a:srgbClr val="444444"/>
                </a:solidFill>
                <a:latin typeface="Roboto"/>
              </a:rPr>
              <a:t>A diagnosis of PTSD requires exposure to an upsetting traumatic event. Exposure includes directly experiencing an event, witnessing a traumatic event happening to others, or learning that a traumatic event happened to a close family member or friend. It can also occur as a result of repeated exposure to horrible details of trauma such as police officers exposed to details of child abuse cases.</a:t>
            </a:r>
          </a:p>
          <a:p>
            <a:pPr marL="285750" indent="-285750">
              <a:buFont typeface="Wingdings" panose="05000000000000000000" pitchFamily="2" charset="2"/>
              <a:buChar char="q"/>
            </a:pPr>
            <a:endParaRPr lang="en-US" sz="1800" dirty="0" smtClean="0">
              <a:solidFill>
                <a:srgbClr val="444444"/>
              </a:solidFill>
              <a:latin typeface="Roboto"/>
            </a:endParaRPr>
          </a:p>
          <a:p>
            <a:endParaRPr lang="en-US" dirty="0">
              <a:solidFill>
                <a:srgbClr val="444444"/>
              </a:solidFill>
              <a:latin typeface="Roboto"/>
            </a:endParaRPr>
          </a:p>
        </p:txBody>
      </p:sp>
    </p:spTree>
    <p:extLst>
      <p:ext uri="{BB962C8B-B14F-4D97-AF65-F5344CB8AC3E}">
        <p14:creationId xmlns:p14="http://schemas.microsoft.com/office/powerpoint/2010/main" val="1939226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94120" y="664085"/>
            <a:ext cx="6096000" cy="514800"/>
            <a:chOff x="0" y="3639"/>
            <a:chExt cx="6096000" cy="514800"/>
          </a:xfrm>
        </p:grpSpPr>
        <p:sp>
          <p:nvSpPr>
            <p:cNvPr id="8" name="Rounded Rectangle 7"/>
            <p:cNvSpPr/>
            <p:nvPr/>
          </p:nvSpPr>
          <p:spPr>
            <a:xfrm>
              <a:off x="0" y="3639"/>
              <a:ext cx="6096000" cy="514800"/>
            </a:xfrm>
            <a:prstGeom prst="roundRect">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4"/>
            <p:cNvSpPr/>
            <p:nvPr/>
          </p:nvSpPr>
          <p:spPr>
            <a:xfrm>
              <a:off x="25130" y="28769"/>
              <a:ext cx="6045740" cy="464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Arial Rounded MT Bold" panose="020F0704030504030204" pitchFamily="34" charset="0"/>
                  <a:ea typeface="Times New Roman"/>
                  <a:cs typeface="Times New Roman"/>
                  <a:sym typeface="Times New Roman"/>
                </a:rPr>
                <a:t>Bipolar Disorder</a:t>
              </a:r>
              <a:endParaRPr lang="en-US" sz="2200" kern="1200" dirty="0">
                <a:latin typeface="Arial Rounded MT Bold" panose="020F0704030504030204" pitchFamily="34" charset="0"/>
              </a:endParaRPr>
            </a:p>
          </p:txBody>
        </p:sp>
      </p:grpSp>
      <p:pic>
        <p:nvPicPr>
          <p:cNvPr id="11" name="Picture 10"/>
          <p:cNvPicPr>
            <a:picLocks noChangeAspect="1"/>
          </p:cNvPicPr>
          <p:nvPr/>
        </p:nvPicPr>
        <p:blipFill>
          <a:blip r:embed="rId2">
            <a:clrChange>
              <a:clrFrom>
                <a:srgbClr val="F7E3C9"/>
              </a:clrFrom>
              <a:clrTo>
                <a:srgbClr val="F7E3C9">
                  <a:alpha val="0"/>
                </a:srgbClr>
              </a:clrTo>
            </a:clrChange>
            <a:extLst>
              <a:ext uri="{28A0092B-C50C-407E-A947-70E740481C1C}">
                <a14:useLocalDpi xmlns:a14="http://schemas.microsoft.com/office/drawing/2010/main" val="0"/>
              </a:ext>
            </a:extLst>
          </a:blip>
          <a:stretch>
            <a:fillRect/>
          </a:stretch>
        </p:blipFill>
        <p:spPr>
          <a:xfrm>
            <a:off x="2592155" y="1178885"/>
            <a:ext cx="4299931" cy="3874816"/>
          </a:xfrm>
          <a:prstGeom prst="rect">
            <a:avLst/>
          </a:prstGeom>
        </p:spPr>
      </p:pic>
    </p:spTree>
    <p:extLst>
      <p:ext uri="{BB962C8B-B14F-4D97-AF65-F5344CB8AC3E}">
        <p14:creationId xmlns:p14="http://schemas.microsoft.com/office/powerpoint/2010/main" val="2648067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540965" y="2135092"/>
            <a:ext cx="3275265" cy="2171093"/>
          </a:xfrm>
          <a:prstGeom prst="rect">
            <a:avLst/>
          </a:prstGeom>
        </p:spPr>
      </p:pic>
      <p:graphicFrame>
        <p:nvGraphicFramePr>
          <p:cNvPr id="2" name="Diagram 1"/>
          <p:cNvGraphicFramePr/>
          <p:nvPr>
            <p:extLst>
              <p:ext uri="{D42A27DB-BD31-4B8C-83A1-F6EECF244321}">
                <p14:modId xmlns:p14="http://schemas.microsoft.com/office/powerpoint/2010/main" val="217233086"/>
              </p:ext>
            </p:extLst>
          </p:nvPr>
        </p:nvGraphicFramePr>
        <p:xfrm>
          <a:off x="715617" y="2126512"/>
          <a:ext cx="4359965" cy="2700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1892347175"/>
              </p:ext>
            </p:extLst>
          </p:nvPr>
        </p:nvGraphicFramePr>
        <p:xfrm>
          <a:off x="1524000" y="655983"/>
          <a:ext cx="6096000" cy="52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3820458542"/>
              </p:ext>
            </p:extLst>
          </p:nvPr>
        </p:nvGraphicFramePr>
        <p:xfrm>
          <a:off x="779721" y="1307805"/>
          <a:ext cx="7503042" cy="61653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9827401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42260" y="216170"/>
            <a:ext cx="6858000" cy="4001095"/>
          </a:xfrm>
          <a:prstGeom prst="rect">
            <a:avLst/>
          </a:prstGeom>
        </p:spPr>
        <p:txBody>
          <a:bodyPr wrap="square">
            <a:spAutoFit/>
          </a:bodyPr>
          <a:lstStyle/>
          <a:p>
            <a:endParaRPr lang="en-US" dirty="0" smtClean="0">
              <a:solidFill>
                <a:srgbClr val="444444"/>
              </a:solidFill>
              <a:latin typeface="Roboto"/>
            </a:endParaRPr>
          </a:p>
          <a:p>
            <a:pPr marL="285750" indent="-285750">
              <a:buFont typeface="Wingdings" panose="05000000000000000000" pitchFamily="2" charset="2"/>
              <a:buChar char="q"/>
            </a:pPr>
            <a:r>
              <a:rPr lang="en-US" sz="1600" dirty="0" smtClean="0">
                <a:solidFill>
                  <a:srgbClr val="444444"/>
                </a:solidFill>
                <a:latin typeface="Roboto"/>
              </a:rPr>
              <a:t>People </a:t>
            </a:r>
            <a:r>
              <a:rPr lang="en-US" sz="1600" dirty="0">
                <a:solidFill>
                  <a:srgbClr val="444444"/>
                </a:solidFill>
                <a:latin typeface="Roboto"/>
              </a:rPr>
              <a:t>with bipolar disorder experience intense emotional states that typically </a:t>
            </a:r>
            <a:r>
              <a:rPr lang="en-US" sz="1600" dirty="0" smtClean="0">
                <a:solidFill>
                  <a:srgbClr val="444444"/>
                </a:solidFill>
                <a:latin typeface="Roboto"/>
              </a:rPr>
              <a:t>occur during </a:t>
            </a:r>
            <a:r>
              <a:rPr lang="en-US" sz="1600" dirty="0">
                <a:solidFill>
                  <a:srgbClr val="444444"/>
                </a:solidFill>
                <a:latin typeface="Roboto"/>
              </a:rPr>
              <a:t>distinct periods of days to weeks, called mood episodes</a:t>
            </a:r>
            <a:r>
              <a:rPr lang="en-US" sz="1600" dirty="0" smtClean="0">
                <a:solidFill>
                  <a:srgbClr val="444444"/>
                </a:solidFill>
                <a:latin typeface="Roboto"/>
              </a:rPr>
              <a:t>.</a:t>
            </a:r>
          </a:p>
          <a:p>
            <a:pPr marL="285750" indent="-285750">
              <a:buFont typeface="Wingdings" panose="05000000000000000000" pitchFamily="2" charset="2"/>
              <a:buChar char="q"/>
            </a:pPr>
            <a:endParaRPr lang="en-US" sz="1600" dirty="0" smtClean="0">
              <a:solidFill>
                <a:srgbClr val="444444"/>
              </a:solidFill>
              <a:latin typeface="Roboto"/>
            </a:endParaRPr>
          </a:p>
          <a:p>
            <a:pPr marL="285750" indent="-285750">
              <a:buFont typeface="Wingdings" panose="05000000000000000000" pitchFamily="2" charset="2"/>
              <a:buChar char="q"/>
            </a:pPr>
            <a:r>
              <a:rPr lang="en-US" sz="1600" dirty="0" smtClean="0">
                <a:solidFill>
                  <a:srgbClr val="444444"/>
                </a:solidFill>
                <a:latin typeface="Roboto"/>
              </a:rPr>
              <a:t>These </a:t>
            </a:r>
            <a:r>
              <a:rPr lang="en-US" sz="1600" dirty="0">
                <a:solidFill>
                  <a:srgbClr val="444444"/>
                </a:solidFill>
                <a:latin typeface="Roboto"/>
              </a:rPr>
              <a:t>mood episodes are categorized as manic/hypomanic (abnormally happy or irritable mood) or depressive (sad mood). </a:t>
            </a:r>
            <a:endParaRPr lang="en-US" sz="1600" dirty="0" smtClean="0">
              <a:solidFill>
                <a:srgbClr val="444444"/>
              </a:solidFill>
              <a:latin typeface="Roboto"/>
            </a:endParaRPr>
          </a:p>
          <a:p>
            <a:pPr marL="285750" indent="-285750">
              <a:buFont typeface="Wingdings" panose="05000000000000000000" pitchFamily="2" charset="2"/>
              <a:buChar char="q"/>
            </a:pPr>
            <a:endParaRPr lang="en-US" sz="1600" dirty="0" smtClean="0">
              <a:solidFill>
                <a:srgbClr val="444444"/>
              </a:solidFill>
              <a:latin typeface="Roboto"/>
            </a:endParaRPr>
          </a:p>
          <a:p>
            <a:pPr marL="285750" indent="-285750">
              <a:buFont typeface="Wingdings" panose="05000000000000000000" pitchFamily="2" charset="2"/>
              <a:buChar char="q"/>
            </a:pPr>
            <a:r>
              <a:rPr lang="en-US" sz="1600" dirty="0" smtClean="0">
                <a:solidFill>
                  <a:srgbClr val="444444"/>
                </a:solidFill>
                <a:latin typeface="Roboto"/>
              </a:rPr>
              <a:t>People </a:t>
            </a:r>
            <a:r>
              <a:rPr lang="en-US" sz="1600" dirty="0">
                <a:solidFill>
                  <a:srgbClr val="444444"/>
                </a:solidFill>
                <a:latin typeface="Roboto"/>
              </a:rPr>
              <a:t>without bipolar disorder experience mood fluctuations as well. However, these mood changes typically last hours rather than days. Also, these changes are not usually accompanied by the extreme degree of behavior change or difficulty with daily routines and social interactions that people with bipolar disorder demonstrate during mood episodes. Bipolar disorder can disrupt a person’s relationships with loved ones and cause difficulty in working or going to school.</a:t>
            </a:r>
          </a:p>
          <a:p>
            <a:pPr marL="285750" indent="-285750">
              <a:buFont typeface="Wingdings" panose="05000000000000000000" pitchFamily="2" charset="2"/>
              <a:buChar char="q"/>
            </a:pPr>
            <a:endParaRPr lang="en-US" sz="1600" dirty="0">
              <a:solidFill>
                <a:srgbClr val="444444"/>
              </a:solidFill>
              <a:latin typeface="Roboto"/>
            </a:endParaRPr>
          </a:p>
        </p:txBody>
      </p:sp>
    </p:spTree>
    <p:extLst>
      <p:ext uri="{BB962C8B-B14F-4D97-AF65-F5344CB8AC3E}">
        <p14:creationId xmlns:p14="http://schemas.microsoft.com/office/powerpoint/2010/main" val="1885944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733646"/>
              </p:ext>
            </p:extLst>
          </p:nvPr>
        </p:nvGraphicFramePr>
        <p:xfrm>
          <a:off x="1534632" y="723014"/>
          <a:ext cx="6429154" cy="680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1190845" y="1444820"/>
            <a:ext cx="6496493" cy="2462213"/>
          </a:xfrm>
          <a:prstGeom prst="rect">
            <a:avLst/>
          </a:prstGeom>
        </p:spPr>
        <p:txBody>
          <a:bodyPr wrap="square">
            <a:spAutoFit/>
          </a:bodyPr>
          <a:lstStyle/>
          <a:p>
            <a:r>
              <a:rPr lang="en-US" dirty="0"/>
              <a:t>Internet Gaming</a:t>
            </a:r>
          </a:p>
          <a:p>
            <a:r>
              <a:rPr lang="en-US" dirty="0" smtClean="0"/>
              <a:t>Online </a:t>
            </a:r>
            <a:r>
              <a:rPr lang="en-US" dirty="0"/>
              <a:t>games are very popular, at least one person plays video games in two-thirds of American households, according to the Entertainment Software Association. Roughly 160 million American adults play internet-based games, one recent study estimates. The games can be very entertaining, and it may be easy to get absorbed in the competition, but can they be addictive? That is a question still being debated among researchers and health professionals, but early evidence suggests that videogames are one of the most addicting technologies around. In fact, new research shows that there are plenty of safe and effective treatments for videogame addiction already in use.</a:t>
            </a:r>
          </a:p>
          <a:p>
            <a:r>
              <a:rPr lang="en-US" dirty="0"/>
              <a:t>Internet Gaming in </a:t>
            </a:r>
            <a:r>
              <a:rPr lang="en-US" i="1" dirty="0" smtClean="0"/>
              <a:t>DSM-5</a:t>
            </a:r>
            <a:endParaRPr lang="en-US" dirty="0"/>
          </a:p>
        </p:txBody>
      </p:sp>
    </p:spTree>
    <p:extLst>
      <p:ext uri="{BB962C8B-B14F-4D97-AF65-F5344CB8AC3E}">
        <p14:creationId xmlns:p14="http://schemas.microsoft.com/office/powerpoint/2010/main" val="1131521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8046" y="450623"/>
            <a:ext cx="5943600" cy="4185761"/>
          </a:xfrm>
          <a:prstGeom prst="rect">
            <a:avLst/>
          </a:prstGeom>
        </p:spPr>
        <p:txBody>
          <a:bodyPr wrap="square">
            <a:spAutoFit/>
          </a:bodyPr>
          <a:lstStyle/>
          <a:p>
            <a:r>
              <a:rPr lang="en-US" dirty="0"/>
              <a:t>Addiction to gaming is described in the American Psychiatric Association's </a:t>
            </a:r>
            <a:r>
              <a:rPr lang="en-US" i="1" dirty="0"/>
              <a:t>Diagnostic and Statistical Manual of Mental Disorders (DSM-5-TR)</a:t>
            </a:r>
            <a:r>
              <a:rPr lang="en-US" dirty="0"/>
              <a:t>, which is used by mental health professionals to diagnose mental disorders. In the </a:t>
            </a:r>
            <a:r>
              <a:rPr lang="en-US" i="1" dirty="0"/>
              <a:t>DSM-5-TR</a:t>
            </a:r>
            <a:r>
              <a:rPr lang="en-US" dirty="0"/>
              <a:t>, the condition is referred to as Internet Gaming Disorder (IGD)(1). IGD is included in the section recommending conditions for further research, along with caffeine use disorder and other conditions.</a:t>
            </a:r>
          </a:p>
          <a:p>
            <a:r>
              <a:rPr lang="en-US" dirty="0"/>
              <a:t>The </a:t>
            </a:r>
            <a:r>
              <a:rPr lang="en-US" i="1" dirty="0"/>
              <a:t>DSM-5-TR</a:t>
            </a:r>
            <a:r>
              <a:rPr lang="en-US" dirty="0"/>
              <a:t> includes substance-related addictive disorders, such as alcohol, tobacco, stimulants, marijuana and opioids. Gambling disorder is the only behavioral addiction (as opposed to chemical substance use disorders) identified in </a:t>
            </a:r>
            <a:r>
              <a:rPr lang="en-US" i="1" dirty="0"/>
              <a:t>DSM-5-TR</a:t>
            </a:r>
            <a:r>
              <a:rPr lang="en-US" dirty="0"/>
              <a:t>.</a:t>
            </a:r>
          </a:p>
          <a:p>
            <a:r>
              <a:rPr lang="en-US" dirty="0"/>
              <a:t>If you are concerned for yourself or a loved one about preoccupation with gaming and related problems, contact your health care provider or a mental health </a:t>
            </a:r>
            <a:r>
              <a:rPr lang="en-US" dirty="0" err="1"/>
              <a:t>professional.The</a:t>
            </a:r>
            <a:r>
              <a:rPr lang="en-US" dirty="0"/>
              <a:t> </a:t>
            </a:r>
            <a:r>
              <a:rPr lang="en-US" i="1" dirty="0"/>
              <a:t>DSM-5-TR</a:t>
            </a:r>
            <a:r>
              <a:rPr lang="en-US" dirty="0"/>
              <a:t> notes that IGD must cause "significant impairment or distress" in several aspects of a person's life. This proposed condition is limited to gaming and does not include problems with general use of the internet, online gambling, or use of social media or smartphones. The proposed symptoms of internet gaming disorder include:</a:t>
            </a:r>
          </a:p>
        </p:txBody>
      </p:sp>
    </p:spTree>
    <p:extLst>
      <p:ext uri="{BB962C8B-B14F-4D97-AF65-F5344CB8AC3E}">
        <p14:creationId xmlns:p14="http://schemas.microsoft.com/office/powerpoint/2010/main" val="123977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3702" y="329687"/>
            <a:ext cx="7940297" cy="3693319"/>
          </a:xfrm>
          <a:prstGeom prst="rect">
            <a:avLst/>
          </a:prstGeom>
        </p:spPr>
        <p:txBody>
          <a:bodyPr wrap="square">
            <a:spAutoFit/>
          </a:bodyPr>
          <a:lstStyle/>
          <a:p>
            <a:pPr marL="285750" indent="-285750">
              <a:buFont typeface="Wingdings" panose="05000000000000000000" pitchFamily="2" charset="2"/>
              <a:buChar char="q"/>
            </a:pPr>
            <a:r>
              <a:rPr lang="en-US" sz="1800" dirty="0"/>
              <a:t>Preoccupation with gaming</a:t>
            </a:r>
          </a:p>
          <a:p>
            <a:pPr marL="285750" indent="-285750">
              <a:buFont typeface="Wingdings" panose="05000000000000000000" pitchFamily="2" charset="2"/>
              <a:buChar char="q"/>
            </a:pPr>
            <a:r>
              <a:rPr lang="en-US" sz="1800" dirty="0"/>
              <a:t>Withdrawal symptoms when gaming is taken away or not possible (sadness, anxiety, irritability)</a:t>
            </a:r>
          </a:p>
          <a:p>
            <a:pPr marL="285750" indent="-285750">
              <a:buFont typeface="Wingdings" panose="05000000000000000000" pitchFamily="2" charset="2"/>
              <a:buChar char="q"/>
            </a:pPr>
            <a:r>
              <a:rPr lang="en-US" sz="1800" dirty="0"/>
              <a:t>Tolerance, the need to spend more time gaming to satisfy the urge</a:t>
            </a:r>
          </a:p>
          <a:p>
            <a:pPr marL="285750" indent="-285750">
              <a:buFont typeface="Wingdings" panose="05000000000000000000" pitchFamily="2" charset="2"/>
              <a:buChar char="q"/>
            </a:pPr>
            <a:r>
              <a:rPr lang="en-US" sz="1800" dirty="0"/>
              <a:t>Inability to reduce playing, unsuccessful attempts to quit gaming</a:t>
            </a:r>
          </a:p>
          <a:p>
            <a:pPr marL="285750" indent="-285750">
              <a:buFont typeface="Wingdings" panose="05000000000000000000" pitchFamily="2" charset="2"/>
              <a:buChar char="q"/>
            </a:pPr>
            <a:r>
              <a:rPr lang="en-US" sz="1800" dirty="0"/>
              <a:t>Giving up other activities, loss of interest in previously enjoyed activities due to gaming</a:t>
            </a:r>
          </a:p>
          <a:p>
            <a:pPr marL="285750" indent="-285750">
              <a:buFont typeface="Wingdings" panose="05000000000000000000" pitchFamily="2" charset="2"/>
              <a:buChar char="q"/>
            </a:pPr>
            <a:r>
              <a:rPr lang="en-US" sz="1800" dirty="0"/>
              <a:t>Continuing to game despite problems</a:t>
            </a:r>
          </a:p>
          <a:p>
            <a:pPr marL="285750" indent="-285750">
              <a:buFont typeface="Wingdings" panose="05000000000000000000" pitchFamily="2" charset="2"/>
              <a:buChar char="q"/>
            </a:pPr>
            <a:r>
              <a:rPr lang="en-US" sz="1800" dirty="0"/>
              <a:t>Deceiving family members or others about the amount of time spent on gaming</a:t>
            </a:r>
          </a:p>
          <a:p>
            <a:pPr marL="285750" indent="-285750">
              <a:buFont typeface="Wingdings" panose="05000000000000000000" pitchFamily="2" charset="2"/>
              <a:buChar char="q"/>
            </a:pPr>
            <a:r>
              <a:rPr lang="en-US" sz="1800" dirty="0"/>
              <a:t>The use of gaming to relieve negative moods, such as guilt or hopelessness</a:t>
            </a:r>
          </a:p>
          <a:p>
            <a:pPr marL="285750" indent="-285750">
              <a:buFont typeface="Wingdings" panose="05000000000000000000" pitchFamily="2" charset="2"/>
              <a:buChar char="q"/>
            </a:pPr>
            <a:r>
              <a:rPr lang="en-US" sz="1800" dirty="0"/>
              <a:t>Risk, having jeopardized or lost a job or relationship due to </a:t>
            </a:r>
            <a:r>
              <a:rPr lang="en-US" sz="1800" dirty="0" smtClean="0"/>
              <a:t>gaming</a:t>
            </a:r>
            <a:endParaRPr lang="en-US" sz="1800" dirty="0"/>
          </a:p>
        </p:txBody>
      </p:sp>
    </p:spTree>
    <p:extLst>
      <p:ext uri="{BB962C8B-B14F-4D97-AF65-F5344CB8AC3E}">
        <p14:creationId xmlns:p14="http://schemas.microsoft.com/office/powerpoint/2010/main" val="4277023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3919090"/>
              </p:ext>
            </p:extLst>
          </p:nvPr>
        </p:nvGraphicFramePr>
        <p:xfrm>
          <a:off x="1736035" y="715617"/>
          <a:ext cx="6096000" cy="621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Google Shape;2271;p71"/>
          <p:cNvSpPr/>
          <p:nvPr/>
        </p:nvSpPr>
        <p:spPr>
          <a:xfrm>
            <a:off x="3346185" y="1991510"/>
            <a:ext cx="5287454" cy="1963802"/>
          </a:xfrm>
          <a:prstGeom prst="round2DiagRect">
            <a:avLst>
              <a:gd name="adj1" fmla="val 31808"/>
              <a:gd name="adj2" fmla="val 0"/>
            </a:avLst>
          </a:prstGeom>
          <a:solidFill>
            <a:srgbClr val="99FF99"/>
          </a:solidFill>
          <a:ln>
            <a:noFill/>
          </a:ln>
        </p:spPr>
        <p:txBody>
          <a:bodyPr spcFirstLastPara="1" wrap="square" lIns="91425" tIns="91425" rIns="91425" bIns="91425" anchor="ctr" anchorCtr="0">
            <a:noAutofit/>
          </a:bodyPr>
          <a:lstStyle/>
          <a:p>
            <a:r>
              <a:rPr lang="en-US" sz="1800" dirty="0">
                <a:latin typeface="+mn-lt"/>
                <a:cs typeface="Times New Roman" panose="02020603050405020304" pitchFamily="18" charset="0"/>
              </a:rPr>
              <a:t>T</a:t>
            </a:r>
            <a:r>
              <a:rPr lang="en-US" sz="1800" dirty="0" smtClean="0">
                <a:latin typeface="+mn-lt"/>
                <a:cs typeface="Times New Roman" panose="02020603050405020304" pitchFamily="18" charset="0"/>
              </a:rPr>
              <a:t>reatment </a:t>
            </a:r>
            <a:r>
              <a:rPr lang="en-US" sz="1800" dirty="0">
                <a:latin typeface="+mn-lt"/>
                <a:cs typeface="Times New Roman" panose="02020603050405020304" pitchFamily="18" charset="0"/>
              </a:rPr>
              <a:t>depends on the type of mental illness </a:t>
            </a:r>
            <a:r>
              <a:rPr lang="en-US" sz="1800" dirty="0" smtClean="0">
                <a:latin typeface="+mn-lt"/>
                <a:cs typeface="Times New Roman" panose="02020603050405020304" pitchFamily="18" charset="0"/>
              </a:rPr>
              <a:t>its </a:t>
            </a:r>
            <a:r>
              <a:rPr lang="en-US" sz="1800" dirty="0">
                <a:latin typeface="+mn-lt"/>
                <a:cs typeface="Times New Roman" panose="02020603050405020304" pitchFamily="18" charset="0"/>
              </a:rPr>
              <a:t>severity and what works </a:t>
            </a:r>
            <a:r>
              <a:rPr lang="en-US" sz="1800" dirty="0" smtClean="0">
                <a:latin typeface="+mn-lt"/>
                <a:cs typeface="Times New Roman" panose="02020603050405020304" pitchFamily="18" charset="0"/>
              </a:rPr>
              <a:t>best. </a:t>
            </a:r>
          </a:p>
          <a:p>
            <a:r>
              <a:rPr lang="en-US" sz="1800" dirty="0" smtClean="0">
                <a:latin typeface="+mn-lt"/>
                <a:cs typeface="Times New Roman" panose="02020603050405020304" pitchFamily="18" charset="0"/>
              </a:rPr>
              <a:t>In </a:t>
            </a:r>
            <a:r>
              <a:rPr lang="en-US" sz="1800" dirty="0">
                <a:latin typeface="+mn-lt"/>
                <a:cs typeface="Times New Roman" panose="02020603050405020304" pitchFamily="18" charset="0"/>
              </a:rPr>
              <a:t>many cases, </a:t>
            </a:r>
            <a:r>
              <a:rPr lang="en-US" sz="1800" b="1" dirty="0">
                <a:latin typeface="+mn-lt"/>
                <a:cs typeface="Times New Roman" panose="02020603050405020304" pitchFamily="18" charset="0"/>
              </a:rPr>
              <a:t>a combination of treatments works best.</a:t>
            </a:r>
          </a:p>
        </p:txBody>
      </p:sp>
      <p:pic>
        <p:nvPicPr>
          <p:cNvPr id="6" name="Picture 5"/>
          <p:cNvPicPr>
            <a:picLocks noChangeAspect="1"/>
          </p:cNvPicPr>
          <p:nvPr/>
        </p:nvPicPr>
        <p:blipFill rotWithShape="1">
          <a:blip r:embed="rId7"/>
          <a:srcRect b="13197"/>
          <a:stretch/>
        </p:blipFill>
        <p:spPr>
          <a:xfrm>
            <a:off x="744280" y="1991510"/>
            <a:ext cx="2446414" cy="2123543"/>
          </a:xfrm>
          <a:prstGeom prst="rect">
            <a:avLst/>
          </a:prstGeom>
        </p:spPr>
      </p:pic>
    </p:spTree>
    <p:extLst>
      <p:ext uri="{BB962C8B-B14F-4D97-AF65-F5344CB8AC3E}">
        <p14:creationId xmlns:p14="http://schemas.microsoft.com/office/powerpoint/2010/main" val="2091149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8"/>
          <p:cNvSpPr/>
          <p:nvPr/>
        </p:nvSpPr>
        <p:spPr>
          <a:xfrm>
            <a:off x="2273651" y="1668603"/>
            <a:ext cx="4297857" cy="2175191"/>
          </a:xfrm>
          <a:prstGeom prst="round2DiagRect">
            <a:avLst>
              <a:gd name="adj1" fmla="val 36402"/>
              <a:gd name="adj2" fmla="val 0"/>
            </a:avLst>
          </a:prstGeom>
          <a:solidFill>
            <a:schemeClr val="accent2">
              <a:lumMod val="60000"/>
              <a:lumOff val="40000"/>
            </a:schemeClr>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txBox="1">
            <a:spLocks noGrp="1"/>
          </p:cNvSpPr>
          <p:nvPr>
            <p:ph type="subTitle" idx="1"/>
          </p:nvPr>
        </p:nvSpPr>
        <p:spPr>
          <a:xfrm>
            <a:off x="2341094" y="2022934"/>
            <a:ext cx="4101000" cy="1654591"/>
          </a:xfrm>
          <a:prstGeom prst="rect">
            <a:avLst/>
          </a:prstGeom>
        </p:spPr>
        <p:txBody>
          <a:bodyPr spcFirstLastPara="1" wrap="square" lIns="91425" tIns="91425" rIns="91425" bIns="91425" anchor="t" anchorCtr="0">
            <a:noAutofit/>
          </a:bodyPr>
          <a:lstStyle/>
          <a:p>
            <a:pPr marL="0" lvl="0" indent="0" algn="ctr" rtl="0">
              <a:lnSpc>
                <a:spcPct val="100000"/>
              </a:lnSpc>
              <a:spcAft>
                <a:spcPts val="0"/>
              </a:spcAft>
              <a:buClr>
                <a:schemeClr val="dk1"/>
              </a:buClr>
              <a:buSzPts val="2400"/>
              <a:buNone/>
            </a:pPr>
            <a:r>
              <a:rPr lang="en-US" sz="2000" i="1" dirty="0" smtClean="0">
                <a:solidFill>
                  <a:schemeClr val="tx1"/>
                </a:solidFill>
                <a:latin typeface="+mn-lt"/>
                <a:ea typeface="Times New Roman"/>
                <a:cs typeface="Times New Roman" panose="02020603050405020304" pitchFamily="18" charset="0"/>
                <a:sym typeface="Times New Roman"/>
              </a:rPr>
              <a:t>“Branch of </a:t>
            </a:r>
            <a:r>
              <a:rPr lang="en-US" sz="2000" i="1" dirty="0">
                <a:solidFill>
                  <a:schemeClr val="tx1"/>
                </a:solidFill>
                <a:latin typeface="+mn-lt"/>
                <a:ea typeface="Times New Roman"/>
                <a:cs typeface="Times New Roman" panose="02020603050405020304" pitchFamily="18" charset="0"/>
                <a:sym typeface="Times New Roman"/>
              </a:rPr>
              <a:t>psychology </a:t>
            </a:r>
          </a:p>
          <a:p>
            <a:pPr marL="0" lvl="0" indent="0" algn="ctr" rtl="0">
              <a:lnSpc>
                <a:spcPct val="100000"/>
              </a:lnSpc>
              <a:spcAft>
                <a:spcPts val="0"/>
              </a:spcAft>
              <a:buClr>
                <a:schemeClr val="dk1"/>
              </a:buClr>
              <a:buSzPts val="2400"/>
              <a:buNone/>
            </a:pPr>
            <a:r>
              <a:rPr lang="en-US" sz="2000" i="1" dirty="0">
                <a:solidFill>
                  <a:schemeClr val="tx1"/>
                </a:solidFill>
                <a:latin typeface="+mn-lt"/>
                <a:ea typeface="Times New Roman"/>
                <a:cs typeface="Times New Roman" panose="02020603050405020304" pitchFamily="18" charset="0"/>
                <a:sym typeface="Times New Roman"/>
              </a:rPr>
              <a:t>deals with the abnormal / </a:t>
            </a:r>
            <a:endParaRPr lang="en-US" sz="2000" dirty="0">
              <a:solidFill>
                <a:schemeClr val="tx1"/>
              </a:solidFill>
              <a:latin typeface="+mn-lt"/>
              <a:cs typeface="Times New Roman" panose="02020603050405020304" pitchFamily="18" charset="0"/>
            </a:endParaRPr>
          </a:p>
          <a:p>
            <a:pPr marL="0" lvl="0" indent="0" algn="ctr" rtl="0">
              <a:lnSpc>
                <a:spcPct val="100000"/>
              </a:lnSpc>
              <a:spcAft>
                <a:spcPts val="0"/>
              </a:spcAft>
              <a:buClr>
                <a:schemeClr val="dk1"/>
              </a:buClr>
              <a:buSzPts val="2400"/>
              <a:buNone/>
            </a:pPr>
            <a:r>
              <a:rPr lang="en-US" sz="2000" i="1" dirty="0">
                <a:solidFill>
                  <a:schemeClr val="tx1"/>
                </a:solidFill>
                <a:latin typeface="+mn-lt"/>
                <a:ea typeface="Times New Roman"/>
                <a:cs typeface="Times New Roman" panose="02020603050405020304" pitchFamily="18" charset="0"/>
                <a:sym typeface="Times New Roman"/>
              </a:rPr>
              <a:t>pathological mental processes and behaviors”</a:t>
            </a:r>
          </a:p>
        </p:txBody>
      </p:sp>
      <p:grpSp>
        <p:nvGrpSpPr>
          <p:cNvPr id="696" name="Google Shape;696;p48"/>
          <p:cNvGrpSpPr/>
          <p:nvPr/>
        </p:nvGrpSpPr>
        <p:grpSpPr>
          <a:xfrm>
            <a:off x="6467229" y="1953921"/>
            <a:ext cx="2525689" cy="3189448"/>
            <a:chOff x="5041625" y="4441200"/>
            <a:chExt cx="911900" cy="1151550"/>
          </a:xfrm>
        </p:grpSpPr>
        <p:sp>
          <p:nvSpPr>
            <p:cNvPr id="697" name="Google Shape;697;p48"/>
            <p:cNvSpPr/>
            <p:nvPr/>
          </p:nvSpPr>
          <p:spPr>
            <a:xfrm>
              <a:off x="5443250" y="4484900"/>
              <a:ext cx="59925" cy="92525"/>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5426250" y="4502125"/>
              <a:ext cx="94175" cy="58650"/>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5414975" y="4587125"/>
              <a:ext cx="25825" cy="47250"/>
            </a:xfrm>
            <a:custGeom>
              <a:avLst/>
              <a:gdLst/>
              <a:ahLst/>
              <a:cxnLst/>
              <a:rect l="l" t="t" r="r" b="b"/>
              <a:pathLst>
                <a:path w="1033" h="1890" extrusionOk="0">
                  <a:moveTo>
                    <a:pt x="497" y="1"/>
                  </a:moveTo>
                  <a:cubicBezTo>
                    <a:pt x="422" y="1"/>
                    <a:pt x="24" y="107"/>
                    <a:pt x="1" y="149"/>
                  </a:cubicBezTo>
                  <a:cubicBezTo>
                    <a:pt x="1" y="149"/>
                    <a:pt x="475" y="1872"/>
                    <a:pt x="505" y="1888"/>
                  </a:cubicBezTo>
                  <a:cubicBezTo>
                    <a:pt x="507" y="1889"/>
                    <a:pt x="510" y="1890"/>
                    <a:pt x="515" y="1890"/>
                  </a:cubicBezTo>
                  <a:cubicBezTo>
                    <a:pt x="589" y="1890"/>
                    <a:pt x="992" y="1777"/>
                    <a:pt x="1012" y="1741"/>
                  </a:cubicBezTo>
                  <a:cubicBezTo>
                    <a:pt x="1032" y="1705"/>
                    <a:pt x="538" y="19"/>
                    <a:pt x="508" y="2"/>
                  </a:cubicBezTo>
                  <a:cubicBezTo>
                    <a:pt x="506" y="1"/>
                    <a:pt x="503" y="1"/>
                    <a:pt x="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5403800" y="4598125"/>
              <a:ext cx="48000" cy="25325"/>
            </a:xfrm>
            <a:custGeom>
              <a:avLst/>
              <a:gdLst/>
              <a:ahLst/>
              <a:cxnLst/>
              <a:rect l="l" t="t" r="r" b="b"/>
              <a:pathLst>
                <a:path w="1920" h="1013" extrusionOk="0">
                  <a:moveTo>
                    <a:pt x="1753" y="1"/>
                  </a:moveTo>
                  <a:cubicBezTo>
                    <a:pt x="1653" y="1"/>
                    <a:pt x="33" y="476"/>
                    <a:pt x="17" y="505"/>
                  </a:cubicBezTo>
                  <a:cubicBezTo>
                    <a:pt x="1" y="535"/>
                    <a:pt x="120" y="988"/>
                    <a:pt x="164" y="1012"/>
                  </a:cubicBezTo>
                  <a:cubicBezTo>
                    <a:pt x="164" y="1012"/>
                    <a:pt x="1887" y="538"/>
                    <a:pt x="1903" y="509"/>
                  </a:cubicBezTo>
                  <a:cubicBezTo>
                    <a:pt x="1920" y="479"/>
                    <a:pt x="1794" y="22"/>
                    <a:pt x="1757" y="1"/>
                  </a:cubicBezTo>
                  <a:cubicBezTo>
                    <a:pt x="1756" y="1"/>
                    <a:pt x="1755" y="1"/>
                    <a:pt x="1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5076725" y="5231975"/>
              <a:ext cx="22750" cy="34375"/>
            </a:xfrm>
            <a:custGeom>
              <a:avLst/>
              <a:gdLst/>
              <a:ahLst/>
              <a:cxnLst/>
              <a:rect l="l" t="t" r="r" b="b"/>
              <a:pathLst>
                <a:path w="910" h="1375" extrusionOk="0">
                  <a:moveTo>
                    <a:pt x="862" y="0"/>
                  </a:moveTo>
                  <a:cubicBezTo>
                    <a:pt x="858" y="0"/>
                    <a:pt x="853" y="1"/>
                    <a:pt x="849" y="3"/>
                  </a:cubicBezTo>
                  <a:cubicBezTo>
                    <a:pt x="334" y="204"/>
                    <a:pt x="1" y="827"/>
                    <a:pt x="230" y="1354"/>
                  </a:cubicBezTo>
                  <a:cubicBezTo>
                    <a:pt x="235" y="1368"/>
                    <a:pt x="247" y="1374"/>
                    <a:pt x="259" y="1374"/>
                  </a:cubicBezTo>
                  <a:cubicBezTo>
                    <a:pt x="279" y="1374"/>
                    <a:pt x="298" y="1359"/>
                    <a:pt x="294" y="1336"/>
                  </a:cubicBezTo>
                  <a:cubicBezTo>
                    <a:pt x="190" y="827"/>
                    <a:pt x="461" y="340"/>
                    <a:pt x="882" y="62"/>
                  </a:cubicBezTo>
                  <a:cubicBezTo>
                    <a:pt x="909" y="43"/>
                    <a:pt x="891" y="0"/>
                    <a:pt x="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5121425" y="4709350"/>
              <a:ext cx="619225" cy="683125"/>
            </a:xfrm>
            <a:custGeom>
              <a:avLst/>
              <a:gdLst/>
              <a:ahLst/>
              <a:cxnLst/>
              <a:rect l="l" t="t" r="r" b="b"/>
              <a:pathLst>
                <a:path w="24769" h="27325" extrusionOk="0">
                  <a:moveTo>
                    <a:pt x="9111" y="1"/>
                  </a:moveTo>
                  <a:cubicBezTo>
                    <a:pt x="7634" y="1"/>
                    <a:pt x="6055" y="2062"/>
                    <a:pt x="5890" y="2095"/>
                  </a:cubicBezTo>
                  <a:cubicBezTo>
                    <a:pt x="5887" y="2095"/>
                    <a:pt x="5884" y="2096"/>
                    <a:pt x="5880" y="2096"/>
                  </a:cubicBezTo>
                  <a:cubicBezTo>
                    <a:pt x="5703" y="2096"/>
                    <a:pt x="5447" y="1208"/>
                    <a:pt x="4577" y="1208"/>
                  </a:cubicBezTo>
                  <a:cubicBezTo>
                    <a:pt x="3690" y="1208"/>
                    <a:pt x="3406" y="2556"/>
                    <a:pt x="3018" y="2911"/>
                  </a:cubicBezTo>
                  <a:cubicBezTo>
                    <a:pt x="2628" y="3266"/>
                    <a:pt x="1704" y="2947"/>
                    <a:pt x="851" y="4650"/>
                  </a:cubicBezTo>
                  <a:cubicBezTo>
                    <a:pt x="0" y="6353"/>
                    <a:pt x="1242" y="9618"/>
                    <a:pt x="1408" y="9984"/>
                  </a:cubicBezTo>
                  <a:lnTo>
                    <a:pt x="11816" y="23847"/>
                  </a:lnTo>
                  <a:lnTo>
                    <a:pt x="18606" y="27325"/>
                  </a:lnTo>
                  <a:cubicBezTo>
                    <a:pt x="18606" y="27325"/>
                    <a:pt x="19268" y="22180"/>
                    <a:pt x="19446" y="21791"/>
                  </a:cubicBezTo>
                  <a:cubicBezTo>
                    <a:pt x="19623" y="21403"/>
                    <a:pt x="21539" y="20831"/>
                    <a:pt x="22355" y="20334"/>
                  </a:cubicBezTo>
                  <a:cubicBezTo>
                    <a:pt x="23171" y="19837"/>
                    <a:pt x="22532" y="18879"/>
                    <a:pt x="22604" y="18738"/>
                  </a:cubicBezTo>
                  <a:cubicBezTo>
                    <a:pt x="22616" y="18712"/>
                    <a:pt x="22649" y="18706"/>
                    <a:pt x="22697" y="18706"/>
                  </a:cubicBezTo>
                  <a:cubicBezTo>
                    <a:pt x="22746" y="18706"/>
                    <a:pt x="22811" y="18713"/>
                    <a:pt x="22889" y="18713"/>
                  </a:cubicBezTo>
                  <a:cubicBezTo>
                    <a:pt x="23169" y="18713"/>
                    <a:pt x="23611" y="18628"/>
                    <a:pt x="24023" y="17851"/>
                  </a:cubicBezTo>
                  <a:cubicBezTo>
                    <a:pt x="24662" y="16644"/>
                    <a:pt x="24023" y="15260"/>
                    <a:pt x="23988" y="15083"/>
                  </a:cubicBezTo>
                  <a:cubicBezTo>
                    <a:pt x="23952" y="14905"/>
                    <a:pt x="24342" y="14834"/>
                    <a:pt x="24555" y="14408"/>
                  </a:cubicBezTo>
                  <a:cubicBezTo>
                    <a:pt x="24768" y="13983"/>
                    <a:pt x="24023" y="13486"/>
                    <a:pt x="23988" y="13343"/>
                  </a:cubicBezTo>
                  <a:cubicBezTo>
                    <a:pt x="23952" y="13202"/>
                    <a:pt x="24555" y="12953"/>
                    <a:pt x="24555" y="12563"/>
                  </a:cubicBezTo>
                  <a:cubicBezTo>
                    <a:pt x="24555" y="12172"/>
                    <a:pt x="23810" y="12172"/>
                    <a:pt x="23775" y="11925"/>
                  </a:cubicBezTo>
                  <a:cubicBezTo>
                    <a:pt x="23739" y="11676"/>
                    <a:pt x="24697" y="11002"/>
                    <a:pt x="24094" y="9298"/>
                  </a:cubicBezTo>
                  <a:cubicBezTo>
                    <a:pt x="23491" y="7595"/>
                    <a:pt x="21717" y="7808"/>
                    <a:pt x="21539" y="7560"/>
                  </a:cubicBezTo>
                  <a:cubicBezTo>
                    <a:pt x="21361" y="7311"/>
                    <a:pt x="21858" y="5963"/>
                    <a:pt x="21326" y="4650"/>
                  </a:cubicBezTo>
                  <a:cubicBezTo>
                    <a:pt x="20984" y="3807"/>
                    <a:pt x="20189" y="3695"/>
                    <a:pt x="19644" y="3695"/>
                  </a:cubicBezTo>
                  <a:cubicBezTo>
                    <a:pt x="19449" y="3695"/>
                    <a:pt x="19286" y="3710"/>
                    <a:pt x="19188" y="3710"/>
                  </a:cubicBezTo>
                  <a:cubicBezTo>
                    <a:pt x="19134" y="3710"/>
                    <a:pt x="19099" y="3705"/>
                    <a:pt x="19090" y="3692"/>
                  </a:cubicBezTo>
                  <a:cubicBezTo>
                    <a:pt x="19020" y="3585"/>
                    <a:pt x="18556" y="2427"/>
                    <a:pt x="17846" y="2107"/>
                  </a:cubicBezTo>
                  <a:cubicBezTo>
                    <a:pt x="17732" y="2056"/>
                    <a:pt x="17612" y="2034"/>
                    <a:pt x="17491" y="2034"/>
                  </a:cubicBezTo>
                  <a:cubicBezTo>
                    <a:pt x="16892" y="2034"/>
                    <a:pt x="16259" y="2560"/>
                    <a:pt x="16096" y="2560"/>
                  </a:cubicBezTo>
                  <a:cubicBezTo>
                    <a:pt x="16087" y="2560"/>
                    <a:pt x="16080" y="2559"/>
                    <a:pt x="16075" y="2556"/>
                  </a:cubicBezTo>
                  <a:cubicBezTo>
                    <a:pt x="15932" y="2485"/>
                    <a:pt x="15861" y="1634"/>
                    <a:pt x="15010" y="1350"/>
                  </a:cubicBezTo>
                  <a:cubicBezTo>
                    <a:pt x="14847" y="1296"/>
                    <a:pt x="14703" y="1274"/>
                    <a:pt x="14575" y="1274"/>
                  </a:cubicBezTo>
                  <a:cubicBezTo>
                    <a:pt x="14056" y="1274"/>
                    <a:pt x="13802" y="1635"/>
                    <a:pt x="13579" y="1635"/>
                  </a:cubicBezTo>
                  <a:cubicBezTo>
                    <a:pt x="13571" y="1635"/>
                    <a:pt x="13563" y="1635"/>
                    <a:pt x="13555" y="1634"/>
                  </a:cubicBezTo>
                  <a:cubicBezTo>
                    <a:pt x="13271" y="1598"/>
                    <a:pt x="13058" y="782"/>
                    <a:pt x="12207" y="640"/>
                  </a:cubicBezTo>
                  <a:cubicBezTo>
                    <a:pt x="12168" y="634"/>
                    <a:pt x="12131" y="631"/>
                    <a:pt x="12096" y="631"/>
                  </a:cubicBezTo>
                  <a:cubicBezTo>
                    <a:pt x="11364" y="631"/>
                    <a:pt x="11454" y="1988"/>
                    <a:pt x="11284" y="1988"/>
                  </a:cubicBezTo>
                  <a:cubicBezTo>
                    <a:pt x="11106" y="1988"/>
                    <a:pt x="11000" y="391"/>
                    <a:pt x="9439" y="37"/>
                  </a:cubicBezTo>
                  <a:cubicBezTo>
                    <a:pt x="9330" y="12"/>
                    <a:pt x="9221" y="1"/>
                    <a:pt x="9111" y="1"/>
                  </a:cubicBezTo>
                  <a:close/>
                </a:path>
              </a:pathLst>
            </a:custGeom>
            <a:solidFill>
              <a:srgbClr val="554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5240975" y="4990000"/>
              <a:ext cx="38950" cy="46250"/>
            </a:xfrm>
            <a:custGeom>
              <a:avLst/>
              <a:gdLst/>
              <a:ahLst/>
              <a:cxnLst/>
              <a:rect l="l" t="t" r="r" b="b"/>
              <a:pathLst>
                <a:path w="1558" h="1850" extrusionOk="0">
                  <a:moveTo>
                    <a:pt x="159" y="1"/>
                  </a:moveTo>
                  <a:lnTo>
                    <a:pt x="159" y="1"/>
                  </a:lnTo>
                  <a:cubicBezTo>
                    <a:pt x="0" y="688"/>
                    <a:pt x="398" y="1258"/>
                    <a:pt x="1002" y="1621"/>
                  </a:cubicBezTo>
                  <a:cubicBezTo>
                    <a:pt x="1181" y="1710"/>
                    <a:pt x="1367" y="1786"/>
                    <a:pt x="1557" y="1849"/>
                  </a:cubicBezTo>
                  <a:cubicBezTo>
                    <a:pt x="1055" y="1297"/>
                    <a:pt x="705" y="503"/>
                    <a:pt x="159"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5160525" y="4841200"/>
              <a:ext cx="264600" cy="175275"/>
            </a:xfrm>
            <a:custGeom>
              <a:avLst/>
              <a:gdLst/>
              <a:ahLst/>
              <a:cxnLst/>
              <a:rect l="l" t="t" r="r" b="b"/>
              <a:pathLst>
                <a:path w="10584" h="7011" extrusionOk="0">
                  <a:moveTo>
                    <a:pt x="9408" y="1"/>
                  </a:moveTo>
                  <a:cubicBezTo>
                    <a:pt x="8143" y="1"/>
                    <a:pt x="7781" y="1166"/>
                    <a:pt x="7270" y="1166"/>
                  </a:cubicBezTo>
                  <a:cubicBezTo>
                    <a:pt x="7182" y="1166"/>
                    <a:pt x="7090" y="1132"/>
                    <a:pt x="6988" y="1051"/>
                  </a:cubicBezTo>
                  <a:cubicBezTo>
                    <a:pt x="6488" y="749"/>
                    <a:pt x="5989" y="624"/>
                    <a:pt x="5492" y="624"/>
                  </a:cubicBezTo>
                  <a:cubicBezTo>
                    <a:pt x="4794" y="624"/>
                    <a:pt x="4101" y="870"/>
                    <a:pt x="3419" y="1212"/>
                  </a:cubicBezTo>
                  <a:cubicBezTo>
                    <a:pt x="2009" y="2114"/>
                    <a:pt x="1035" y="3418"/>
                    <a:pt x="1" y="4644"/>
                  </a:cubicBezTo>
                  <a:lnTo>
                    <a:pt x="324" y="4984"/>
                  </a:lnTo>
                  <a:cubicBezTo>
                    <a:pt x="691" y="4880"/>
                    <a:pt x="1070" y="4823"/>
                    <a:pt x="1447" y="4823"/>
                  </a:cubicBezTo>
                  <a:cubicBezTo>
                    <a:pt x="1989" y="4823"/>
                    <a:pt x="2526" y="4941"/>
                    <a:pt x="3013" y="5208"/>
                  </a:cubicBezTo>
                  <a:cubicBezTo>
                    <a:pt x="3118" y="5260"/>
                    <a:pt x="3215" y="5320"/>
                    <a:pt x="3306" y="5387"/>
                  </a:cubicBezTo>
                  <a:cubicBezTo>
                    <a:pt x="3852" y="5784"/>
                    <a:pt x="4201" y="6413"/>
                    <a:pt x="4703" y="6850"/>
                  </a:cubicBezTo>
                  <a:cubicBezTo>
                    <a:pt x="5098" y="6954"/>
                    <a:pt x="5514" y="7011"/>
                    <a:pt x="5940" y="7011"/>
                  </a:cubicBezTo>
                  <a:cubicBezTo>
                    <a:pt x="6285" y="7011"/>
                    <a:pt x="6636" y="6974"/>
                    <a:pt x="6988" y="6894"/>
                  </a:cubicBezTo>
                  <a:cubicBezTo>
                    <a:pt x="7334" y="6795"/>
                    <a:pt x="7650" y="6677"/>
                    <a:pt x="7942" y="6541"/>
                  </a:cubicBezTo>
                  <a:cubicBezTo>
                    <a:pt x="7814" y="4908"/>
                    <a:pt x="8768" y="2648"/>
                    <a:pt x="9992" y="1238"/>
                  </a:cubicBezTo>
                  <a:cubicBezTo>
                    <a:pt x="10559" y="677"/>
                    <a:pt x="10583" y="2"/>
                    <a:pt x="9499" y="2"/>
                  </a:cubicBezTo>
                  <a:cubicBezTo>
                    <a:pt x="9498" y="2"/>
                    <a:pt x="9497" y="2"/>
                    <a:pt x="9495" y="2"/>
                  </a:cubicBezTo>
                  <a:cubicBezTo>
                    <a:pt x="9466" y="1"/>
                    <a:pt x="9436" y="1"/>
                    <a:pt x="9408"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5170375" y="4938250"/>
              <a:ext cx="570275" cy="454225"/>
            </a:xfrm>
            <a:custGeom>
              <a:avLst/>
              <a:gdLst/>
              <a:ahLst/>
              <a:cxnLst/>
              <a:rect l="l" t="t" r="r" b="b"/>
              <a:pathLst>
                <a:path w="22811" h="18169" extrusionOk="0">
                  <a:moveTo>
                    <a:pt x="10639" y="1"/>
                  </a:moveTo>
                  <a:cubicBezTo>
                    <a:pt x="9645" y="1703"/>
                    <a:pt x="8652" y="3265"/>
                    <a:pt x="6664" y="3974"/>
                  </a:cubicBezTo>
                  <a:cubicBezTo>
                    <a:pt x="6313" y="4075"/>
                    <a:pt x="5962" y="4122"/>
                    <a:pt x="5617" y="4122"/>
                  </a:cubicBezTo>
                  <a:cubicBezTo>
                    <a:pt x="5191" y="4122"/>
                    <a:pt x="4775" y="4050"/>
                    <a:pt x="4381" y="3919"/>
                  </a:cubicBezTo>
                  <a:lnTo>
                    <a:pt x="4381" y="3919"/>
                  </a:lnTo>
                  <a:cubicBezTo>
                    <a:pt x="4381" y="3919"/>
                    <a:pt x="4381" y="3919"/>
                    <a:pt x="4381" y="3919"/>
                  </a:cubicBezTo>
                  <a:cubicBezTo>
                    <a:pt x="4191" y="3856"/>
                    <a:pt x="4005" y="3780"/>
                    <a:pt x="3826" y="3691"/>
                  </a:cubicBezTo>
                  <a:cubicBezTo>
                    <a:pt x="3222" y="3328"/>
                    <a:pt x="2824" y="2758"/>
                    <a:pt x="2983" y="2071"/>
                  </a:cubicBezTo>
                  <a:cubicBezTo>
                    <a:pt x="2892" y="1987"/>
                    <a:pt x="2795" y="1910"/>
                    <a:pt x="2691" y="1846"/>
                  </a:cubicBezTo>
                  <a:cubicBezTo>
                    <a:pt x="2203" y="1508"/>
                    <a:pt x="1666" y="1359"/>
                    <a:pt x="1124" y="1359"/>
                  </a:cubicBezTo>
                  <a:cubicBezTo>
                    <a:pt x="747" y="1359"/>
                    <a:pt x="367" y="1431"/>
                    <a:pt x="1" y="1562"/>
                  </a:cubicBezTo>
                  <a:lnTo>
                    <a:pt x="9858" y="14691"/>
                  </a:lnTo>
                  <a:lnTo>
                    <a:pt x="16648" y="18169"/>
                  </a:lnTo>
                  <a:cubicBezTo>
                    <a:pt x="16648" y="18169"/>
                    <a:pt x="17310" y="13024"/>
                    <a:pt x="17488" y="12635"/>
                  </a:cubicBezTo>
                  <a:cubicBezTo>
                    <a:pt x="17665" y="12247"/>
                    <a:pt x="19581" y="11675"/>
                    <a:pt x="20397" y="11178"/>
                  </a:cubicBezTo>
                  <a:cubicBezTo>
                    <a:pt x="21213" y="10681"/>
                    <a:pt x="20574" y="9723"/>
                    <a:pt x="20646" y="9582"/>
                  </a:cubicBezTo>
                  <a:cubicBezTo>
                    <a:pt x="20658" y="9556"/>
                    <a:pt x="20691" y="9550"/>
                    <a:pt x="20739" y="9550"/>
                  </a:cubicBezTo>
                  <a:cubicBezTo>
                    <a:pt x="20788" y="9550"/>
                    <a:pt x="20853" y="9557"/>
                    <a:pt x="20931" y="9557"/>
                  </a:cubicBezTo>
                  <a:cubicBezTo>
                    <a:pt x="21211" y="9557"/>
                    <a:pt x="21653" y="9472"/>
                    <a:pt x="22065" y="8695"/>
                  </a:cubicBezTo>
                  <a:cubicBezTo>
                    <a:pt x="22704" y="7488"/>
                    <a:pt x="22065" y="6104"/>
                    <a:pt x="22030" y="5927"/>
                  </a:cubicBezTo>
                  <a:cubicBezTo>
                    <a:pt x="21994" y="5749"/>
                    <a:pt x="22384" y="5678"/>
                    <a:pt x="22597" y="5252"/>
                  </a:cubicBezTo>
                  <a:cubicBezTo>
                    <a:pt x="22810" y="4827"/>
                    <a:pt x="22065" y="4330"/>
                    <a:pt x="22030" y="4187"/>
                  </a:cubicBezTo>
                  <a:cubicBezTo>
                    <a:pt x="21994" y="4046"/>
                    <a:pt x="22597" y="3797"/>
                    <a:pt x="22597" y="3407"/>
                  </a:cubicBezTo>
                  <a:cubicBezTo>
                    <a:pt x="22597" y="3016"/>
                    <a:pt x="21852" y="3016"/>
                    <a:pt x="21817" y="2769"/>
                  </a:cubicBezTo>
                  <a:cubicBezTo>
                    <a:pt x="21804" y="2678"/>
                    <a:pt x="21921" y="2531"/>
                    <a:pt x="22048" y="2301"/>
                  </a:cubicBezTo>
                  <a:cubicBezTo>
                    <a:pt x="21793" y="2138"/>
                    <a:pt x="21518" y="1976"/>
                    <a:pt x="21257" y="1976"/>
                  </a:cubicBezTo>
                  <a:cubicBezTo>
                    <a:pt x="21218" y="1976"/>
                    <a:pt x="21180" y="1980"/>
                    <a:pt x="21143" y="1987"/>
                  </a:cubicBezTo>
                  <a:cubicBezTo>
                    <a:pt x="20173" y="1987"/>
                    <a:pt x="19608" y="3069"/>
                    <a:pt x="20110" y="4045"/>
                  </a:cubicBezTo>
                  <a:lnTo>
                    <a:pt x="20110" y="4045"/>
                  </a:lnTo>
                  <a:cubicBezTo>
                    <a:pt x="19939" y="3754"/>
                    <a:pt x="19658" y="3554"/>
                    <a:pt x="19419" y="3554"/>
                  </a:cubicBezTo>
                  <a:cubicBezTo>
                    <a:pt x="19233" y="3554"/>
                    <a:pt x="19073" y="3676"/>
                    <a:pt x="19013" y="3974"/>
                  </a:cubicBezTo>
                  <a:cubicBezTo>
                    <a:pt x="18729" y="4684"/>
                    <a:pt x="18872" y="5536"/>
                    <a:pt x="18162" y="5820"/>
                  </a:cubicBezTo>
                  <a:cubicBezTo>
                    <a:pt x="18108" y="5847"/>
                    <a:pt x="18048" y="5859"/>
                    <a:pt x="17986" y="5859"/>
                  </a:cubicBezTo>
                  <a:cubicBezTo>
                    <a:pt x="17721" y="5859"/>
                    <a:pt x="17398" y="5651"/>
                    <a:pt x="17168" y="5536"/>
                  </a:cubicBezTo>
                  <a:cubicBezTo>
                    <a:pt x="16491" y="4408"/>
                    <a:pt x="16621" y="2384"/>
                    <a:pt x="15492" y="2384"/>
                  </a:cubicBezTo>
                  <a:cubicBezTo>
                    <a:pt x="15200" y="2384"/>
                    <a:pt x="14825" y="2519"/>
                    <a:pt x="14330" y="2839"/>
                  </a:cubicBezTo>
                  <a:cubicBezTo>
                    <a:pt x="14297" y="2850"/>
                    <a:pt x="14266" y="2855"/>
                    <a:pt x="14238" y="2855"/>
                  </a:cubicBezTo>
                  <a:cubicBezTo>
                    <a:pt x="13929" y="2855"/>
                    <a:pt x="13878" y="2256"/>
                    <a:pt x="13569" y="2256"/>
                  </a:cubicBezTo>
                  <a:cubicBezTo>
                    <a:pt x="13541" y="2256"/>
                    <a:pt x="13510" y="2261"/>
                    <a:pt x="13477" y="2272"/>
                  </a:cubicBezTo>
                  <a:cubicBezTo>
                    <a:pt x="13336" y="2413"/>
                    <a:pt x="13194" y="2697"/>
                    <a:pt x="13052" y="2981"/>
                  </a:cubicBezTo>
                  <a:cubicBezTo>
                    <a:pt x="12901" y="3182"/>
                    <a:pt x="12643" y="3277"/>
                    <a:pt x="12367" y="3277"/>
                  </a:cubicBezTo>
                  <a:cubicBezTo>
                    <a:pt x="11863" y="3277"/>
                    <a:pt x="11298" y="2963"/>
                    <a:pt x="11206" y="2413"/>
                  </a:cubicBezTo>
                  <a:cubicBezTo>
                    <a:pt x="11206" y="1562"/>
                    <a:pt x="11065" y="710"/>
                    <a:pt x="10639"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5074975" y="4903800"/>
              <a:ext cx="543550" cy="688950"/>
            </a:xfrm>
            <a:custGeom>
              <a:avLst/>
              <a:gdLst/>
              <a:ahLst/>
              <a:cxnLst/>
              <a:rect l="l" t="t" r="r" b="b"/>
              <a:pathLst>
                <a:path w="21742" h="27558" extrusionOk="0">
                  <a:moveTo>
                    <a:pt x="12380" y="1"/>
                  </a:moveTo>
                  <a:cubicBezTo>
                    <a:pt x="11703" y="1"/>
                    <a:pt x="3495" y="1839"/>
                    <a:pt x="3266" y="2206"/>
                  </a:cubicBezTo>
                  <a:cubicBezTo>
                    <a:pt x="3029" y="2585"/>
                    <a:pt x="2343" y="7032"/>
                    <a:pt x="2366" y="7553"/>
                  </a:cubicBezTo>
                  <a:cubicBezTo>
                    <a:pt x="2390" y="8073"/>
                    <a:pt x="2650" y="9162"/>
                    <a:pt x="2792" y="9753"/>
                  </a:cubicBezTo>
                  <a:cubicBezTo>
                    <a:pt x="2934" y="10344"/>
                    <a:pt x="1349" y="12378"/>
                    <a:pt x="1349" y="12378"/>
                  </a:cubicBezTo>
                  <a:cubicBezTo>
                    <a:pt x="995" y="12899"/>
                    <a:pt x="1" y="13159"/>
                    <a:pt x="119" y="14413"/>
                  </a:cubicBezTo>
                  <a:cubicBezTo>
                    <a:pt x="238" y="15667"/>
                    <a:pt x="2035" y="15833"/>
                    <a:pt x="2225" y="15950"/>
                  </a:cubicBezTo>
                  <a:cubicBezTo>
                    <a:pt x="2413" y="16069"/>
                    <a:pt x="1633" y="16921"/>
                    <a:pt x="1656" y="17394"/>
                  </a:cubicBezTo>
                  <a:cubicBezTo>
                    <a:pt x="1680" y="17867"/>
                    <a:pt x="2461" y="18766"/>
                    <a:pt x="2650" y="18978"/>
                  </a:cubicBezTo>
                  <a:cubicBezTo>
                    <a:pt x="2840" y="19192"/>
                    <a:pt x="2035" y="19688"/>
                    <a:pt x="2178" y="20351"/>
                  </a:cubicBezTo>
                  <a:cubicBezTo>
                    <a:pt x="2319" y="21013"/>
                    <a:pt x="3195" y="21486"/>
                    <a:pt x="3502" y="21701"/>
                  </a:cubicBezTo>
                  <a:cubicBezTo>
                    <a:pt x="3810" y="21915"/>
                    <a:pt x="2413" y="24514"/>
                    <a:pt x="4164" y="25358"/>
                  </a:cubicBezTo>
                  <a:cubicBezTo>
                    <a:pt x="4560" y="25549"/>
                    <a:pt x="4968" y="25622"/>
                    <a:pt x="5379" y="25622"/>
                  </a:cubicBezTo>
                  <a:cubicBezTo>
                    <a:pt x="6641" y="25622"/>
                    <a:pt x="7928" y="24934"/>
                    <a:pt x="8943" y="24846"/>
                  </a:cubicBezTo>
                  <a:cubicBezTo>
                    <a:pt x="8950" y="24845"/>
                    <a:pt x="8957" y="24845"/>
                    <a:pt x="8964" y="24845"/>
                  </a:cubicBezTo>
                  <a:cubicBezTo>
                    <a:pt x="9502" y="24845"/>
                    <a:pt x="10056" y="26653"/>
                    <a:pt x="10090" y="27353"/>
                  </a:cubicBezTo>
                  <a:cubicBezTo>
                    <a:pt x="10094" y="27418"/>
                    <a:pt x="10095" y="27487"/>
                    <a:pt x="10096" y="27558"/>
                  </a:cubicBezTo>
                  <a:lnTo>
                    <a:pt x="21741" y="27558"/>
                  </a:lnTo>
                  <a:cubicBezTo>
                    <a:pt x="21401" y="26809"/>
                    <a:pt x="21051" y="26029"/>
                    <a:pt x="20961" y="25792"/>
                  </a:cubicBezTo>
                  <a:cubicBezTo>
                    <a:pt x="20771" y="25295"/>
                    <a:pt x="20464" y="19688"/>
                    <a:pt x="20464" y="19547"/>
                  </a:cubicBezTo>
                  <a:cubicBezTo>
                    <a:pt x="20464" y="19405"/>
                    <a:pt x="16135" y="15974"/>
                    <a:pt x="16016" y="15903"/>
                  </a:cubicBezTo>
                  <a:cubicBezTo>
                    <a:pt x="15898" y="15833"/>
                    <a:pt x="15165" y="13396"/>
                    <a:pt x="15331" y="13159"/>
                  </a:cubicBezTo>
                  <a:cubicBezTo>
                    <a:pt x="15360" y="13117"/>
                    <a:pt x="15418" y="13100"/>
                    <a:pt x="15498" y="13100"/>
                  </a:cubicBezTo>
                  <a:cubicBezTo>
                    <a:pt x="15857" y="13100"/>
                    <a:pt x="16674" y="13444"/>
                    <a:pt x="17489" y="13444"/>
                  </a:cubicBezTo>
                  <a:cubicBezTo>
                    <a:pt x="17510" y="13444"/>
                    <a:pt x="17532" y="13444"/>
                    <a:pt x="17554" y="13444"/>
                  </a:cubicBezTo>
                  <a:cubicBezTo>
                    <a:pt x="18572" y="13419"/>
                    <a:pt x="20321" y="10416"/>
                    <a:pt x="19920" y="8239"/>
                  </a:cubicBezTo>
                  <a:cubicBezTo>
                    <a:pt x="19577" y="6388"/>
                    <a:pt x="18158" y="5666"/>
                    <a:pt x="17406" y="5666"/>
                  </a:cubicBezTo>
                  <a:cubicBezTo>
                    <a:pt x="17274" y="5666"/>
                    <a:pt x="17163" y="5689"/>
                    <a:pt x="17081" y="5731"/>
                  </a:cubicBezTo>
                  <a:cubicBezTo>
                    <a:pt x="16537" y="6015"/>
                    <a:pt x="15349" y="9170"/>
                    <a:pt x="15221" y="9233"/>
                  </a:cubicBezTo>
                  <a:cubicBezTo>
                    <a:pt x="15018" y="9334"/>
                    <a:pt x="14630" y="9552"/>
                    <a:pt x="14461" y="9552"/>
                  </a:cubicBezTo>
                  <a:cubicBezTo>
                    <a:pt x="14440" y="9552"/>
                    <a:pt x="14421" y="9548"/>
                    <a:pt x="14408" y="9540"/>
                  </a:cubicBezTo>
                  <a:cubicBezTo>
                    <a:pt x="14289" y="9469"/>
                    <a:pt x="14005" y="8026"/>
                    <a:pt x="14029" y="7482"/>
                  </a:cubicBezTo>
                  <a:cubicBezTo>
                    <a:pt x="14053" y="6938"/>
                    <a:pt x="14668" y="1023"/>
                    <a:pt x="14384" y="834"/>
                  </a:cubicBezTo>
                  <a:cubicBezTo>
                    <a:pt x="14351" y="812"/>
                    <a:pt x="14308" y="802"/>
                    <a:pt x="14257" y="802"/>
                  </a:cubicBezTo>
                  <a:cubicBezTo>
                    <a:pt x="13966" y="802"/>
                    <a:pt x="13425" y="1110"/>
                    <a:pt x="13026" y="1110"/>
                  </a:cubicBezTo>
                  <a:cubicBezTo>
                    <a:pt x="12900" y="1110"/>
                    <a:pt x="12789" y="1080"/>
                    <a:pt x="12704" y="1000"/>
                  </a:cubicBezTo>
                  <a:cubicBezTo>
                    <a:pt x="12303" y="622"/>
                    <a:pt x="12633" y="125"/>
                    <a:pt x="12420" y="6"/>
                  </a:cubicBezTo>
                  <a:cubicBezTo>
                    <a:pt x="12414" y="3"/>
                    <a:pt x="12401" y="1"/>
                    <a:pt x="12380" y="1"/>
                  </a:cubicBezTo>
                  <a:close/>
                </a:path>
              </a:pathLst>
            </a:custGeom>
            <a:solidFill>
              <a:srgbClr val="E5A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5077750" y="5259675"/>
              <a:ext cx="117325" cy="48450"/>
            </a:xfrm>
            <a:custGeom>
              <a:avLst/>
              <a:gdLst/>
              <a:ahLst/>
              <a:cxnLst/>
              <a:rect l="l" t="t" r="r" b="b"/>
              <a:pathLst>
                <a:path w="4693" h="1938" extrusionOk="0">
                  <a:moveTo>
                    <a:pt x="2498" y="0"/>
                  </a:moveTo>
                  <a:cubicBezTo>
                    <a:pt x="1914" y="0"/>
                    <a:pt x="1315" y="123"/>
                    <a:pt x="762" y="123"/>
                  </a:cubicBezTo>
                  <a:cubicBezTo>
                    <a:pt x="496" y="123"/>
                    <a:pt x="240" y="94"/>
                    <a:pt x="1" y="10"/>
                  </a:cubicBezTo>
                  <a:lnTo>
                    <a:pt x="1" y="10"/>
                  </a:lnTo>
                  <a:cubicBezTo>
                    <a:pt x="2" y="64"/>
                    <a:pt x="3" y="119"/>
                    <a:pt x="8" y="178"/>
                  </a:cubicBezTo>
                  <a:cubicBezTo>
                    <a:pt x="127" y="1432"/>
                    <a:pt x="1924" y="1598"/>
                    <a:pt x="2114" y="1715"/>
                  </a:cubicBezTo>
                  <a:cubicBezTo>
                    <a:pt x="2163" y="1746"/>
                    <a:pt x="2145" y="1827"/>
                    <a:pt x="2096" y="1937"/>
                  </a:cubicBezTo>
                  <a:cubicBezTo>
                    <a:pt x="2889" y="1928"/>
                    <a:pt x="3636" y="1777"/>
                    <a:pt x="4266" y="1195"/>
                  </a:cubicBezTo>
                  <a:cubicBezTo>
                    <a:pt x="4692" y="911"/>
                    <a:pt x="3982" y="344"/>
                    <a:pt x="3556" y="201"/>
                  </a:cubicBezTo>
                  <a:cubicBezTo>
                    <a:pt x="3219" y="48"/>
                    <a:pt x="2861" y="0"/>
                    <a:pt x="2498" y="0"/>
                  </a:cubicBezTo>
                  <a:close/>
                </a:path>
              </a:pathLst>
            </a:custGeom>
            <a:solidFill>
              <a:srgbClr val="DB8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286925" y="5422225"/>
              <a:ext cx="212900" cy="170525"/>
            </a:xfrm>
            <a:custGeom>
              <a:avLst/>
              <a:gdLst/>
              <a:ahLst/>
              <a:cxnLst/>
              <a:rect l="l" t="t" r="r" b="b"/>
              <a:pathLst>
                <a:path w="8516" h="6821" extrusionOk="0">
                  <a:moveTo>
                    <a:pt x="5600" y="0"/>
                  </a:moveTo>
                  <a:cubicBezTo>
                    <a:pt x="5339" y="0"/>
                    <a:pt x="5079" y="70"/>
                    <a:pt x="4842" y="229"/>
                  </a:cubicBezTo>
                  <a:cubicBezTo>
                    <a:pt x="3563" y="1252"/>
                    <a:pt x="1270" y="3287"/>
                    <a:pt x="0" y="4208"/>
                  </a:cubicBezTo>
                  <a:cubicBezTo>
                    <a:pt x="170" y="4156"/>
                    <a:pt x="326" y="4120"/>
                    <a:pt x="465" y="4109"/>
                  </a:cubicBezTo>
                  <a:cubicBezTo>
                    <a:pt x="472" y="4108"/>
                    <a:pt x="479" y="4108"/>
                    <a:pt x="486" y="4108"/>
                  </a:cubicBezTo>
                  <a:cubicBezTo>
                    <a:pt x="1024" y="4108"/>
                    <a:pt x="1578" y="5916"/>
                    <a:pt x="1612" y="6616"/>
                  </a:cubicBezTo>
                  <a:cubicBezTo>
                    <a:pt x="1616" y="6681"/>
                    <a:pt x="1617" y="6750"/>
                    <a:pt x="1618" y="6821"/>
                  </a:cubicBezTo>
                  <a:lnTo>
                    <a:pt x="8515" y="6821"/>
                  </a:lnTo>
                  <a:cubicBezTo>
                    <a:pt x="8377" y="4869"/>
                    <a:pt x="8026" y="2933"/>
                    <a:pt x="7254" y="1080"/>
                  </a:cubicBezTo>
                  <a:cubicBezTo>
                    <a:pt x="6947" y="466"/>
                    <a:pt x="6272" y="0"/>
                    <a:pt x="5600" y="0"/>
                  </a:cubicBezTo>
                  <a:close/>
                </a:path>
              </a:pathLst>
            </a:custGeom>
            <a:solidFill>
              <a:srgbClr val="DB8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5420350" y="5045450"/>
              <a:ext cx="162675" cy="194475"/>
            </a:xfrm>
            <a:custGeom>
              <a:avLst/>
              <a:gdLst/>
              <a:ahLst/>
              <a:cxnLst/>
              <a:rect l="l" t="t" r="r" b="b"/>
              <a:pathLst>
                <a:path w="6507" h="7779" extrusionOk="0">
                  <a:moveTo>
                    <a:pt x="3591" y="0"/>
                  </a:moveTo>
                  <a:cubicBezTo>
                    <a:pt x="3459" y="0"/>
                    <a:pt x="3348" y="23"/>
                    <a:pt x="3266" y="65"/>
                  </a:cubicBezTo>
                  <a:cubicBezTo>
                    <a:pt x="2722" y="349"/>
                    <a:pt x="1534" y="3504"/>
                    <a:pt x="1406" y="3567"/>
                  </a:cubicBezTo>
                  <a:cubicBezTo>
                    <a:pt x="1203" y="3668"/>
                    <a:pt x="815" y="3886"/>
                    <a:pt x="646" y="3886"/>
                  </a:cubicBezTo>
                  <a:cubicBezTo>
                    <a:pt x="625" y="3886"/>
                    <a:pt x="606" y="3882"/>
                    <a:pt x="593" y="3874"/>
                  </a:cubicBezTo>
                  <a:cubicBezTo>
                    <a:pt x="491" y="3813"/>
                    <a:pt x="267" y="2737"/>
                    <a:pt x="222" y="2091"/>
                  </a:cubicBezTo>
                  <a:lnTo>
                    <a:pt x="222" y="2091"/>
                  </a:lnTo>
                  <a:cubicBezTo>
                    <a:pt x="1" y="3998"/>
                    <a:pt x="829" y="7162"/>
                    <a:pt x="1610" y="7441"/>
                  </a:cubicBezTo>
                  <a:cubicBezTo>
                    <a:pt x="1632" y="7436"/>
                    <a:pt x="1657" y="7434"/>
                    <a:pt x="1684" y="7434"/>
                  </a:cubicBezTo>
                  <a:cubicBezTo>
                    <a:pt x="2044" y="7434"/>
                    <a:pt x="2861" y="7778"/>
                    <a:pt x="3676" y="7778"/>
                  </a:cubicBezTo>
                  <a:cubicBezTo>
                    <a:pt x="3697" y="7778"/>
                    <a:pt x="3718" y="7778"/>
                    <a:pt x="3739" y="7778"/>
                  </a:cubicBezTo>
                  <a:cubicBezTo>
                    <a:pt x="4757" y="7753"/>
                    <a:pt x="6506" y="4750"/>
                    <a:pt x="6105" y="2573"/>
                  </a:cubicBezTo>
                  <a:cubicBezTo>
                    <a:pt x="5762" y="722"/>
                    <a:pt x="4343" y="0"/>
                    <a:pt x="3591" y="0"/>
                  </a:cubicBezTo>
                  <a:close/>
                </a:path>
              </a:pathLst>
            </a:custGeom>
            <a:solidFill>
              <a:srgbClr val="DB8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5115775" y="5302550"/>
              <a:ext cx="102350" cy="144600"/>
            </a:xfrm>
            <a:custGeom>
              <a:avLst/>
              <a:gdLst/>
              <a:ahLst/>
              <a:cxnLst/>
              <a:rect l="l" t="t" r="r" b="b"/>
              <a:pathLst>
                <a:path w="4094" h="5784" extrusionOk="0">
                  <a:moveTo>
                    <a:pt x="593" y="0"/>
                  </a:moveTo>
                  <a:lnTo>
                    <a:pt x="593" y="0"/>
                  </a:lnTo>
                  <a:cubicBezTo>
                    <a:pt x="593" y="0"/>
                    <a:pt x="594" y="1"/>
                    <a:pt x="595" y="2"/>
                  </a:cubicBezTo>
                  <a:lnTo>
                    <a:pt x="595" y="2"/>
                  </a:lnTo>
                  <a:cubicBezTo>
                    <a:pt x="594" y="1"/>
                    <a:pt x="593" y="1"/>
                    <a:pt x="593" y="0"/>
                  </a:cubicBezTo>
                  <a:close/>
                  <a:moveTo>
                    <a:pt x="595" y="2"/>
                  </a:moveTo>
                  <a:lnTo>
                    <a:pt x="595" y="2"/>
                  </a:lnTo>
                  <a:cubicBezTo>
                    <a:pt x="776" y="125"/>
                    <a:pt x="1" y="972"/>
                    <a:pt x="24" y="1444"/>
                  </a:cubicBezTo>
                  <a:cubicBezTo>
                    <a:pt x="48" y="1917"/>
                    <a:pt x="829" y="2816"/>
                    <a:pt x="1018" y="3028"/>
                  </a:cubicBezTo>
                  <a:cubicBezTo>
                    <a:pt x="1208" y="3242"/>
                    <a:pt x="403" y="3738"/>
                    <a:pt x="546" y="4401"/>
                  </a:cubicBezTo>
                  <a:cubicBezTo>
                    <a:pt x="687" y="5063"/>
                    <a:pt x="1558" y="5544"/>
                    <a:pt x="1870" y="5751"/>
                  </a:cubicBezTo>
                  <a:cubicBezTo>
                    <a:pt x="1904" y="5773"/>
                    <a:pt x="1949" y="5784"/>
                    <a:pt x="2002" y="5784"/>
                  </a:cubicBezTo>
                  <a:cubicBezTo>
                    <a:pt x="2551" y="5784"/>
                    <a:pt x="4026" y="4658"/>
                    <a:pt x="4058" y="3525"/>
                  </a:cubicBezTo>
                  <a:cubicBezTo>
                    <a:pt x="4094" y="2300"/>
                    <a:pt x="686" y="61"/>
                    <a:pt x="595" y="2"/>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5464875" y="5075525"/>
              <a:ext cx="82275" cy="109400"/>
            </a:xfrm>
            <a:custGeom>
              <a:avLst/>
              <a:gdLst/>
              <a:ahLst/>
              <a:cxnLst/>
              <a:rect l="l" t="t" r="r" b="b"/>
              <a:pathLst>
                <a:path w="3291" h="4376" extrusionOk="0">
                  <a:moveTo>
                    <a:pt x="2570" y="0"/>
                  </a:moveTo>
                  <a:cubicBezTo>
                    <a:pt x="2531" y="0"/>
                    <a:pt x="2490" y="5"/>
                    <a:pt x="2448" y="15"/>
                  </a:cubicBezTo>
                  <a:cubicBezTo>
                    <a:pt x="1577" y="244"/>
                    <a:pt x="786" y="1916"/>
                    <a:pt x="506" y="2723"/>
                  </a:cubicBezTo>
                  <a:cubicBezTo>
                    <a:pt x="497" y="2753"/>
                    <a:pt x="513" y="2785"/>
                    <a:pt x="543" y="2796"/>
                  </a:cubicBezTo>
                  <a:cubicBezTo>
                    <a:pt x="1616" y="3177"/>
                    <a:pt x="809" y="4195"/>
                    <a:pt x="37" y="4317"/>
                  </a:cubicBezTo>
                  <a:cubicBezTo>
                    <a:pt x="1" y="4323"/>
                    <a:pt x="9" y="4375"/>
                    <a:pt x="42" y="4375"/>
                  </a:cubicBezTo>
                  <a:cubicBezTo>
                    <a:pt x="44" y="4375"/>
                    <a:pt x="45" y="4375"/>
                    <a:pt x="46" y="4375"/>
                  </a:cubicBezTo>
                  <a:cubicBezTo>
                    <a:pt x="937" y="4266"/>
                    <a:pt x="1731" y="3157"/>
                    <a:pt x="639" y="2706"/>
                  </a:cubicBezTo>
                  <a:lnTo>
                    <a:pt x="639" y="2706"/>
                  </a:lnTo>
                  <a:cubicBezTo>
                    <a:pt x="882" y="2032"/>
                    <a:pt x="1230" y="1374"/>
                    <a:pt x="1651" y="795"/>
                  </a:cubicBezTo>
                  <a:cubicBezTo>
                    <a:pt x="1942" y="399"/>
                    <a:pt x="2269" y="102"/>
                    <a:pt x="2577" y="102"/>
                  </a:cubicBezTo>
                  <a:cubicBezTo>
                    <a:pt x="2814" y="102"/>
                    <a:pt x="3040" y="277"/>
                    <a:pt x="3230" y="719"/>
                  </a:cubicBezTo>
                  <a:cubicBezTo>
                    <a:pt x="3234" y="730"/>
                    <a:pt x="3245" y="737"/>
                    <a:pt x="3257" y="737"/>
                  </a:cubicBezTo>
                  <a:cubicBezTo>
                    <a:pt x="3261" y="737"/>
                    <a:pt x="3265" y="737"/>
                    <a:pt x="3268" y="735"/>
                  </a:cubicBezTo>
                  <a:cubicBezTo>
                    <a:pt x="3284" y="729"/>
                    <a:pt x="3291" y="712"/>
                    <a:pt x="3284" y="696"/>
                  </a:cubicBezTo>
                  <a:cubicBezTo>
                    <a:pt x="3166" y="390"/>
                    <a:pt x="2929" y="0"/>
                    <a:pt x="2570"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5464825" y="5167625"/>
              <a:ext cx="69975" cy="41275"/>
            </a:xfrm>
            <a:custGeom>
              <a:avLst/>
              <a:gdLst/>
              <a:ahLst/>
              <a:cxnLst/>
              <a:rect l="l" t="t" r="r" b="b"/>
              <a:pathLst>
                <a:path w="2799" h="1651" extrusionOk="0">
                  <a:moveTo>
                    <a:pt x="2762" y="1"/>
                  </a:moveTo>
                  <a:cubicBezTo>
                    <a:pt x="2751" y="1"/>
                    <a:pt x="2740" y="6"/>
                    <a:pt x="2736" y="20"/>
                  </a:cubicBezTo>
                  <a:cubicBezTo>
                    <a:pt x="2516" y="575"/>
                    <a:pt x="2218" y="1527"/>
                    <a:pt x="1531" y="1527"/>
                  </a:cubicBezTo>
                  <a:cubicBezTo>
                    <a:pt x="1462" y="1527"/>
                    <a:pt x="1388" y="1517"/>
                    <a:pt x="1311" y="1496"/>
                  </a:cubicBezTo>
                  <a:cubicBezTo>
                    <a:pt x="935" y="1345"/>
                    <a:pt x="777" y="1018"/>
                    <a:pt x="452" y="1018"/>
                  </a:cubicBezTo>
                  <a:cubicBezTo>
                    <a:pt x="338" y="1018"/>
                    <a:pt x="202" y="1058"/>
                    <a:pt x="29" y="1162"/>
                  </a:cubicBezTo>
                  <a:cubicBezTo>
                    <a:pt x="1" y="1178"/>
                    <a:pt x="18" y="1218"/>
                    <a:pt x="45" y="1218"/>
                  </a:cubicBezTo>
                  <a:cubicBezTo>
                    <a:pt x="49" y="1218"/>
                    <a:pt x="53" y="1217"/>
                    <a:pt x="58" y="1214"/>
                  </a:cubicBezTo>
                  <a:cubicBezTo>
                    <a:pt x="176" y="1160"/>
                    <a:pt x="302" y="1109"/>
                    <a:pt x="425" y="1109"/>
                  </a:cubicBezTo>
                  <a:cubicBezTo>
                    <a:pt x="447" y="1109"/>
                    <a:pt x="468" y="1110"/>
                    <a:pt x="489" y="1114"/>
                  </a:cubicBezTo>
                  <a:cubicBezTo>
                    <a:pt x="632" y="1130"/>
                    <a:pt x="748" y="1232"/>
                    <a:pt x="862" y="1338"/>
                  </a:cubicBezTo>
                  <a:cubicBezTo>
                    <a:pt x="1050" y="1542"/>
                    <a:pt x="1296" y="1651"/>
                    <a:pt x="1540" y="1651"/>
                  </a:cubicBezTo>
                  <a:cubicBezTo>
                    <a:pt x="1776" y="1651"/>
                    <a:pt x="2010" y="1549"/>
                    <a:pt x="2188" y="1336"/>
                  </a:cubicBezTo>
                  <a:cubicBezTo>
                    <a:pt x="2508" y="969"/>
                    <a:pt x="2663" y="495"/>
                    <a:pt x="2793" y="38"/>
                  </a:cubicBezTo>
                  <a:cubicBezTo>
                    <a:pt x="2799" y="16"/>
                    <a:pt x="2780" y="1"/>
                    <a:pt x="2762"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5151200" y="5015375"/>
              <a:ext cx="170200" cy="80350"/>
            </a:xfrm>
            <a:custGeom>
              <a:avLst/>
              <a:gdLst/>
              <a:ahLst/>
              <a:cxnLst/>
              <a:rect l="l" t="t" r="r" b="b"/>
              <a:pathLst>
                <a:path w="6808" h="3214" extrusionOk="0">
                  <a:moveTo>
                    <a:pt x="896" y="0"/>
                  </a:moveTo>
                  <a:cubicBezTo>
                    <a:pt x="813" y="0"/>
                    <a:pt x="758" y="8"/>
                    <a:pt x="740" y="25"/>
                  </a:cubicBezTo>
                  <a:cubicBezTo>
                    <a:pt x="562" y="182"/>
                    <a:pt x="1" y="3049"/>
                    <a:pt x="136" y="3169"/>
                  </a:cubicBezTo>
                  <a:cubicBezTo>
                    <a:pt x="172" y="3200"/>
                    <a:pt x="244" y="3214"/>
                    <a:pt x="342" y="3214"/>
                  </a:cubicBezTo>
                  <a:cubicBezTo>
                    <a:pt x="934" y="3214"/>
                    <a:pt x="2473" y="2729"/>
                    <a:pt x="2656" y="2729"/>
                  </a:cubicBezTo>
                  <a:cubicBezTo>
                    <a:pt x="2841" y="2729"/>
                    <a:pt x="5697" y="3135"/>
                    <a:pt x="6497" y="3135"/>
                  </a:cubicBezTo>
                  <a:cubicBezTo>
                    <a:pt x="6615" y="3135"/>
                    <a:pt x="6688" y="3126"/>
                    <a:pt x="6701" y="3106"/>
                  </a:cubicBezTo>
                  <a:cubicBezTo>
                    <a:pt x="6807" y="2949"/>
                    <a:pt x="5672" y="1565"/>
                    <a:pt x="4962" y="1032"/>
                  </a:cubicBezTo>
                  <a:cubicBezTo>
                    <a:pt x="4328" y="553"/>
                    <a:pt x="1596" y="0"/>
                    <a:pt x="896"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5178200" y="5133550"/>
              <a:ext cx="105700" cy="46375"/>
            </a:xfrm>
            <a:custGeom>
              <a:avLst/>
              <a:gdLst/>
              <a:ahLst/>
              <a:cxnLst/>
              <a:rect l="l" t="t" r="r" b="b"/>
              <a:pathLst>
                <a:path w="4228" h="1855" extrusionOk="0">
                  <a:moveTo>
                    <a:pt x="293" y="0"/>
                  </a:moveTo>
                  <a:cubicBezTo>
                    <a:pt x="277" y="0"/>
                    <a:pt x="263" y="6"/>
                    <a:pt x="248" y="17"/>
                  </a:cubicBezTo>
                  <a:cubicBezTo>
                    <a:pt x="0" y="217"/>
                    <a:pt x="200" y="1412"/>
                    <a:pt x="380" y="1601"/>
                  </a:cubicBezTo>
                  <a:cubicBezTo>
                    <a:pt x="551" y="1781"/>
                    <a:pt x="781" y="1855"/>
                    <a:pt x="1045" y="1855"/>
                  </a:cubicBezTo>
                  <a:cubicBezTo>
                    <a:pt x="2278" y="1855"/>
                    <a:pt x="4227" y="231"/>
                    <a:pt x="4080" y="173"/>
                  </a:cubicBezTo>
                  <a:cubicBezTo>
                    <a:pt x="4072" y="169"/>
                    <a:pt x="4059" y="168"/>
                    <a:pt x="4042" y="168"/>
                  </a:cubicBezTo>
                  <a:cubicBezTo>
                    <a:pt x="3674" y="168"/>
                    <a:pt x="1306" y="848"/>
                    <a:pt x="1104" y="848"/>
                  </a:cubicBezTo>
                  <a:cubicBezTo>
                    <a:pt x="1103" y="848"/>
                    <a:pt x="1102" y="848"/>
                    <a:pt x="1100" y="848"/>
                  </a:cubicBezTo>
                  <a:cubicBezTo>
                    <a:pt x="727" y="826"/>
                    <a:pt x="481" y="0"/>
                    <a:pt x="293"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5119625" y="5280700"/>
              <a:ext cx="56000" cy="18450"/>
            </a:xfrm>
            <a:custGeom>
              <a:avLst/>
              <a:gdLst/>
              <a:ahLst/>
              <a:cxnLst/>
              <a:rect l="l" t="t" r="r" b="b"/>
              <a:pathLst>
                <a:path w="2240" h="738" extrusionOk="0">
                  <a:moveTo>
                    <a:pt x="300" y="0"/>
                  </a:moveTo>
                  <a:cubicBezTo>
                    <a:pt x="211" y="0"/>
                    <a:pt x="123" y="2"/>
                    <a:pt x="37" y="6"/>
                  </a:cubicBezTo>
                  <a:cubicBezTo>
                    <a:pt x="1" y="7"/>
                    <a:pt x="1" y="62"/>
                    <a:pt x="36" y="64"/>
                  </a:cubicBezTo>
                  <a:cubicBezTo>
                    <a:pt x="782" y="129"/>
                    <a:pt x="1611" y="184"/>
                    <a:pt x="2179" y="729"/>
                  </a:cubicBezTo>
                  <a:cubicBezTo>
                    <a:pt x="2185" y="735"/>
                    <a:pt x="2192" y="737"/>
                    <a:pt x="2199" y="737"/>
                  </a:cubicBezTo>
                  <a:cubicBezTo>
                    <a:pt x="2220" y="737"/>
                    <a:pt x="2240" y="711"/>
                    <a:pt x="2223" y="689"/>
                  </a:cubicBezTo>
                  <a:cubicBezTo>
                    <a:pt x="1762" y="129"/>
                    <a:pt x="999" y="0"/>
                    <a:pt x="300"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147950" y="5379300"/>
              <a:ext cx="88075" cy="26325"/>
            </a:xfrm>
            <a:custGeom>
              <a:avLst/>
              <a:gdLst/>
              <a:ahLst/>
              <a:cxnLst/>
              <a:rect l="l" t="t" r="r" b="b"/>
              <a:pathLst>
                <a:path w="3523" h="1053" extrusionOk="0">
                  <a:moveTo>
                    <a:pt x="38" y="0"/>
                  </a:moveTo>
                  <a:cubicBezTo>
                    <a:pt x="1" y="0"/>
                    <a:pt x="1" y="59"/>
                    <a:pt x="38" y="59"/>
                  </a:cubicBezTo>
                  <a:cubicBezTo>
                    <a:pt x="1214" y="248"/>
                    <a:pt x="2338" y="690"/>
                    <a:pt x="3470" y="1051"/>
                  </a:cubicBezTo>
                  <a:cubicBezTo>
                    <a:pt x="3474" y="1052"/>
                    <a:pt x="3477" y="1053"/>
                    <a:pt x="3481" y="1053"/>
                  </a:cubicBezTo>
                  <a:cubicBezTo>
                    <a:pt x="3509" y="1053"/>
                    <a:pt x="3522" y="1008"/>
                    <a:pt x="3492" y="996"/>
                  </a:cubicBezTo>
                  <a:cubicBezTo>
                    <a:pt x="2942" y="753"/>
                    <a:pt x="2375" y="558"/>
                    <a:pt x="1803" y="376"/>
                  </a:cubicBezTo>
                  <a:cubicBezTo>
                    <a:pt x="1224" y="211"/>
                    <a:pt x="647" y="20"/>
                    <a:pt x="39" y="0"/>
                  </a:cubicBezTo>
                  <a:cubicBezTo>
                    <a:pt x="39" y="0"/>
                    <a:pt x="38" y="0"/>
                    <a:pt x="38"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362075" y="5276200"/>
              <a:ext cx="84325" cy="188750"/>
            </a:xfrm>
            <a:custGeom>
              <a:avLst/>
              <a:gdLst/>
              <a:ahLst/>
              <a:cxnLst/>
              <a:rect l="l" t="t" r="r" b="b"/>
              <a:pathLst>
                <a:path w="3373" h="7550" extrusionOk="0">
                  <a:moveTo>
                    <a:pt x="3340" y="1"/>
                  </a:moveTo>
                  <a:cubicBezTo>
                    <a:pt x="3327" y="1"/>
                    <a:pt x="3314" y="11"/>
                    <a:pt x="3311" y="25"/>
                  </a:cubicBezTo>
                  <a:cubicBezTo>
                    <a:pt x="3180" y="717"/>
                    <a:pt x="3067" y="1414"/>
                    <a:pt x="2947" y="2107"/>
                  </a:cubicBezTo>
                  <a:cubicBezTo>
                    <a:pt x="2567" y="4525"/>
                    <a:pt x="1919" y="5896"/>
                    <a:pt x="25" y="7497"/>
                  </a:cubicBezTo>
                  <a:cubicBezTo>
                    <a:pt x="1" y="7518"/>
                    <a:pt x="22" y="7550"/>
                    <a:pt x="45" y="7550"/>
                  </a:cubicBezTo>
                  <a:cubicBezTo>
                    <a:pt x="51" y="7550"/>
                    <a:pt x="57" y="7548"/>
                    <a:pt x="62" y="7544"/>
                  </a:cubicBezTo>
                  <a:cubicBezTo>
                    <a:pt x="613" y="7102"/>
                    <a:pt x="1136" y="6619"/>
                    <a:pt x="1576" y="6060"/>
                  </a:cubicBezTo>
                  <a:cubicBezTo>
                    <a:pt x="2491" y="4951"/>
                    <a:pt x="2846" y="3516"/>
                    <a:pt x="3056" y="2126"/>
                  </a:cubicBezTo>
                  <a:lnTo>
                    <a:pt x="3370" y="35"/>
                  </a:lnTo>
                  <a:cubicBezTo>
                    <a:pt x="3372" y="20"/>
                    <a:pt x="3362" y="4"/>
                    <a:pt x="3346" y="1"/>
                  </a:cubicBezTo>
                  <a:cubicBezTo>
                    <a:pt x="3344" y="1"/>
                    <a:pt x="3342" y="1"/>
                    <a:pt x="3340"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5144075" y="5017400"/>
              <a:ext cx="13675" cy="75925"/>
            </a:xfrm>
            <a:custGeom>
              <a:avLst/>
              <a:gdLst/>
              <a:ahLst/>
              <a:cxnLst/>
              <a:rect l="l" t="t" r="r" b="b"/>
              <a:pathLst>
                <a:path w="547" h="3037" extrusionOk="0">
                  <a:moveTo>
                    <a:pt x="512" y="1"/>
                  </a:moveTo>
                  <a:cubicBezTo>
                    <a:pt x="500" y="1"/>
                    <a:pt x="488" y="7"/>
                    <a:pt x="484" y="21"/>
                  </a:cubicBezTo>
                  <a:cubicBezTo>
                    <a:pt x="193" y="983"/>
                    <a:pt x="0" y="2001"/>
                    <a:pt x="93" y="3010"/>
                  </a:cubicBezTo>
                  <a:cubicBezTo>
                    <a:pt x="95" y="3028"/>
                    <a:pt x="109" y="3036"/>
                    <a:pt x="123" y="3036"/>
                  </a:cubicBezTo>
                  <a:cubicBezTo>
                    <a:pt x="138" y="3036"/>
                    <a:pt x="153" y="3026"/>
                    <a:pt x="152" y="3008"/>
                  </a:cubicBezTo>
                  <a:cubicBezTo>
                    <a:pt x="155" y="2756"/>
                    <a:pt x="165" y="2507"/>
                    <a:pt x="185" y="2258"/>
                  </a:cubicBezTo>
                  <a:cubicBezTo>
                    <a:pt x="241" y="1508"/>
                    <a:pt x="392" y="773"/>
                    <a:pt x="542" y="36"/>
                  </a:cubicBezTo>
                  <a:cubicBezTo>
                    <a:pt x="546" y="14"/>
                    <a:pt x="529" y="1"/>
                    <a:pt x="512"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5388125" y="4871325"/>
              <a:ext cx="24150" cy="29775"/>
            </a:xfrm>
            <a:custGeom>
              <a:avLst/>
              <a:gdLst/>
              <a:ahLst/>
              <a:cxnLst/>
              <a:rect l="l" t="t" r="r" b="b"/>
              <a:pathLst>
                <a:path w="966" h="1191" extrusionOk="0">
                  <a:moveTo>
                    <a:pt x="933" y="0"/>
                  </a:moveTo>
                  <a:cubicBezTo>
                    <a:pt x="927" y="0"/>
                    <a:pt x="921" y="2"/>
                    <a:pt x="916" y="5"/>
                  </a:cubicBezTo>
                  <a:cubicBezTo>
                    <a:pt x="514" y="288"/>
                    <a:pt x="192" y="693"/>
                    <a:pt x="10" y="1150"/>
                  </a:cubicBezTo>
                  <a:cubicBezTo>
                    <a:pt x="1" y="1172"/>
                    <a:pt x="20" y="1190"/>
                    <a:pt x="39" y="1190"/>
                  </a:cubicBezTo>
                  <a:cubicBezTo>
                    <a:pt x="48" y="1190"/>
                    <a:pt x="57" y="1186"/>
                    <a:pt x="63" y="1177"/>
                  </a:cubicBezTo>
                  <a:cubicBezTo>
                    <a:pt x="323" y="771"/>
                    <a:pt x="617" y="397"/>
                    <a:pt x="954" y="50"/>
                  </a:cubicBezTo>
                  <a:cubicBezTo>
                    <a:pt x="964" y="41"/>
                    <a:pt x="966" y="25"/>
                    <a:pt x="958" y="13"/>
                  </a:cubicBezTo>
                  <a:cubicBezTo>
                    <a:pt x="952" y="5"/>
                    <a:pt x="942" y="0"/>
                    <a:pt x="933"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a:off x="5437750" y="4918200"/>
              <a:ext cx="36275" cy="8950"/>
            </a:xfrm>
            <a:custGeom>
              <a:avLst/>
              <a:gdLst/>
              <a:ahLst/>
              <a:cxnLst/>
              <a:rect l="l" t="t" r="r" b="b"/>
              <a:pathLst>
                <a:path w="1451" h="358" extrusionOk="0">
                  <a:moveTo>
                    <a:pt x="497" y="1"/>
                  </a:moveTo>
                  <a:cubicBezTo>
                    <a:pt x="339" y="1"/>
                    <a:pt x="182" y="22"/>
                    <a:pt x="34" y="63"/>
                  </a:cubicBezTo>
                  <a:cubicBezTo>
                    <a:pt x="1" y="72"/>
                    <a:pt x="9" y="122"/>
                    <a:pt x="40" y="122"/>
                  </a:cubicBezTo>
                  <a:cubicBezTo>
                    <a:pt x="41" y="122"/>
                    <a:pt x="42" y="122"/>
                    <a:pt x="43" y="122"/>
                  </a:cubicBezTo>
                  <a:cubicBezTo>
                    <a:pt x="125" y="116"/>
                    <a:pt x="206" y="113"/>
                    <a:pt x="288" y="113"/>
                  </a:cubicBezTo>
                  <a:cubicBezTo>
                    <a:pt x="670" y="113"/>
                    <a:pt x="1050" y="178"/>
                    <a:pt x="1394" y="354"/>
                  </a:cubicBezTo>
                  <a:cubicBezTo>
                    <a:pt x="1399" y="356"/>
                    <a:pt x="1403" y="358"/>
                    <a:pt x="1408" y="358"/>
                  </a:cubicBezTo>
                  <a:cubicBezTo>
                    <a:pt x="1432" y="358"/>
                    <a:pt x="1450" y="323"/>
                    <a:pt x="1427" y="304"/>
                  </a:cubicBezTo>
                  <a:cubicBezTo>
                    <a:pt x="1166" y="97"/>
                    <a:pt x="831" y="1"/>
                    <a:pt x="497"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5598025" y="5234525"/>
              <a:ext cx="26175" cy="20200"/>
            </a:xfrm>
            <a:custGeom>
              <a:avLst/>
              <a:gdLst/>
              <a:ahLst/>
              <a:cxnLst/>
              <a:rect l="l" t="t" r="r" b="b"/>
              <a:pathLst>
                <a:path w="1047" h="808" extrusionOk="0">
                  <a:moveTo>
                    <a:pt x="740" y="0"/>
                  </a:moveTo>
                  <a:cubicBezTo>
                    <a:pt x="326" y="0"/>
                    <a:pt x="1" y="304"/>
                    <a:pt x="32" y="780"/>
                  </a:cubicBezTo>
                  <a:cubicBezTo>
                    <a:pt x="32" y="798"/>
                    <a:pt x="48" y="808"/>
                    <a:pt x="63" y="808"/>
                  </a:cubicBezTo>
                  <a:cubicBezTo>
                    <a:pt x="76" y="808"/>
                    <a:pt x="89" y="800"/>
                    <a:pt x="92" y="785"/>
                  </a:cubicBezTo>
                  <a:cubicBezTo>
                    <a:pt x="163" y="308"/>
                    <a:pt x="435" y="96"/>
                    <a:pt x="881" y="96"/>
                  </a:cubicBezTo>
                  <a:cubicBezTo>
                    <a:pt x="921" y="96"/>
                    <a:pt x="961" y="98"/>
                    <a:pt x="1003" y="101"/>
                  </a:cubicBezTo>
                  <a:cubicBezTo>
                    <a:pt x="1004" y="101"/>
                    <a:pt x="1005" y="101"/>
                    <a:pt x="1006" y="101"/>
                  </a:cubicBezTo>
                  <a:cubicBezTo>
                    <a:pt x="1039" y="101"/>
                    <a:pt x="1046" y="51"/>
                    <a:pt x="1013" y="43"/>
                  </a:cubicBezTo>
                  <a:cubicBezTo>
                    <a:pt x="920" y="14"/>
                    <a:pt x="828" y="0"/>
                    <a:pt x="740"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5180025" y="4870125"/>
              <a:ext cx="40875" cy="68825"/>
            </a:xfrm>
            <a:custGeom>
              <a:avLst/>
              <a:gdLst/>
              <a:ahLst/>
              <a:cxnLst/>
              <a:rect l="l" t="t" r="r" b="b"/>
              <a:pathLst>
                <a:path w="1635" h="2753" extrusionOk="0">
                  <a:moveTo>
                    <a:pt x="1592" y="0"/>
                  </a:moveTo>
                  <a:cubicBezTo>
                    <a:pt x="1585" y="0"/>
                    <a:pt x="1578" y="3"/>
                    <a:pt x="1572" y="9"/>
                  </a:cubicBezTo>
                  <a:cubicBezTo>
                    <a:pt x="858" y="771"/>
                    <a:pt x="215" y="1677"/>
                    <a:pt x="5" y="2719"/>
                  </a:cubicBezTo>
                  <a:cubicBezTo>
                    <a:pt x="0" y="2740"/>
                    <a:pt x="18" y="2753"/>
                    <a:pt x="35" y="2753"/>
                  </a:cubicBezTo>
                  <a:cubicBezTo>
                    <a:pt x="47" y="2753"/>
                    <a:pt x="59" y="2747"/>
                    <a:pt x="63" y="2733"/>
                  </a:cubicBezTo>
                  <a:cubicBezTo>
                    <a:pt x="137" y="2483"/>
                    <a:pt x="230" y="2240"/>
                    <a:pt x="340" y="2005"/>
                  </a:cubicBezTo>
                  <a:cubicBezTo>
                    <a:pt x="670" y="1295"/>
                    <a:pt x="1135" y="664"/>
                    <a:pt x="1617" y="48"/>
                  </a:cubicBezTo>
                  <a:cubicBezTo>
                    <a:pt x="1634" y="26"/>
                    <a:pt x="1614" y="0"/>
                    <a:pt x="1592"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5464950" y="4974125"/>
              <a:ext cx="24950" cy="12625"/>
            </a:xfrm>
            <a:custGeom>
              <a:avLst/>
              <a:gdLst/>
              <a:ahLst/>
              <a:cxnLst/>
              <a:rect l="l" t="t" r="r" b="b"/>
              <a:pathLst>
                <a:path w="998" h="505" extrusionOk="0">
                  <a:moveTo>
                    <a:pt x="508" y="0"/>
                  </a:moveTo>
                  <a:cubicBezTo>
                    <a:pt x="340" y="0"/>
                    <a:pt x="159" y="69"/>
                    <a:pt x="21" y="199"/>
                  </a:cubicBezTo>
                  <a:cubicBezTo>
                    <a:pt x="0" y="218"/>
                    <a:pt x="18" y="252"/>
                    <a:pt x="42" y="252"/>
                  </a:cubicBezTo>
                  <a:cubicBezTo>
                    <a:pt x="46" y="252"/>
                    <a:pt x="51" y="251"/>
                    <a:pt x="56" y="248"/>
                  </a:cubicBezTo>
                  <a:cubicBezTo>
                    <a:pt x="197" y="173"/>
                    <a:pt x="350" y="124"/>
                    <a:pt x="490" y="124"/>
                  </a:cubicBezTo>
                  <a:cubicBezTo>
                    <a:pt x="690" y="124"/>
                    <a:pt x="864" y="223"/>
                    <a:pt x="938" y="484"/>
                  </a:cubicBezTo>
                  <a:cubicBezTo>
                    <a:pt x="942" y="498"/>
                    <a:pt x="954" y="504"/>
                    <a:pt x="966" y="504"/>
                  </a:cubicBezTo>
                  <a:cubicBezTo>
                    <a:pt x="982" y="504"/>
                    <a:pt x="998" y="493"/>
                    <a:pt x="996" y="473"/>
                  </a:cubicBezTo>
                  <a:cubicBezTo>
                    <a:pt x="976" y="149"/>
                    <a:pt x="755" y="0"/>
                    <a:pt x="508"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5563125" y="4968025"/>
              <a:ext cx="24650" cy="13475"/>
            </a:xfrm>
            <a:custGeom>
              <a:avLst/>
              <a:gdLst/>
              <a:ahLst/>
              <a:cxnLst/>
              <a:rect l="l" t="t" r="r" b="b"/>
              <a:pathLst>
                <a:path w="986" h="539" extrusionOk="0">
                  <a:moveTo>
                    <a:pt x="403" y="0"/>
                  </a:moveTo>
                  <a:cubicBezTo>
                    <a:pt x="256" y="0"/>
                    <a:pt x="113" y="55"/>
                    <a:pt x="18" y="179"/>
                  </a:cubicBezTo>
                  <a:cubicBezTo>
                    <a:pt x="0" y="200"/>
                    <a:pt x="20" y="228"/>
                    <a:pt x="42" y="228"/>
                  </a:cubicBezTo>
                  <a:cubicBezTo>
                    <a:pt x="48" y="228"/>
                    <a:pt x="54" y="227"/>
                    <a:pt x="59" y="222"/>
                  </a:cubicBezTo>
                  <a:cubicBezTo>
                    <a:pt x="151" y="152"/>
                    <a:pt x="263" y="119"/>
                    <a:pt x="375" y="119"/>
                  </a:cubicBezTo>
                  <a:cubicBezTo>
                    <a:pt x="615" y="119"/>
                    <a:pt x="857" y="267"/>
                    <a:pt x="908" y="512"/>
                  </a:cubicBezTo>
                  <a:cubicBezTo>
                    <a:pt x="910" y="529"/>
                    <a:pt x="924" y="538"/>
                    <a:pt x="938" y="538"/>
                  </a:cubicBezTo>
                  <a:cubicBezTo>
                    <a:pt x="952" y="538"/>
                    <a:pt x="966" y="530"/>
                    <a:pt x="967" y="512"/>
                  </a:cubicBezTo>
                  <a:cubicBezTo>
                    <a:pt x="986" y="205"/>
                    <a:pt x="688" y="0"/>
                    <a:pt x="403"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5136775" y="4801675"/>
              <a:ext cx="41725" cy="70850"/>
            </a:xfrm>
            <a:custGeom>
              <a:avLst/>
              <a:gdLst/>
              <a:ahLst/>
              <a:cxnLst/>
              <a:rect l="l" t="t" r="r" b="b"/>
              <a:pathLst>
                <a:path w="1669" h="2834" extrusionOk="0">
                  <a:moveTo>
                    <a:pt x="1620" y="1"/>
                  </a:moveTo>
                  <a:cubicBezTo>
                    <a:pt x="1616" y="1"/>
                    <a:pt x="1612" y="2"/>
                    <a:pt x="1608" y="3"/>
                  </a:cubicBezTo>
                  <a:cubicBezTo>
                    <a:pt x="580" y="421"/>
                    <a:pt x="1" y="1744"/>
                    <a:pt x="169" y="2807"/>
                  </a:cubicBezTo>
                  <a:cubicBezTo>
                    <a:pt x="172" y="2825"/>
                    <a:pt x="187" y="2833"/>
                    <a:pt x="201" y="2833"/>
                  </a:cubicBezTo>
                  <a:cubicBezTo>
                    <a:pt x="219" y="2833"/>
                    <a:pt x="238" y="2820"/>
                    <a:pt x="235" y="2797"/>
                  </a:cubicBezTo>
                  <a:cubicBezTo>
                    <a:pt x="190" y="1748"/>
                    <a:pt x="684" y="580"/>
                    <a:pt x="1634" y="65"/>
                  </a:cubicBezTo>
                  <a:cubicBezTo>
                    <a:pt x="1668" y="49"/>
                    <a:pt x="1651" y="1"/>
                    <a:pt x="16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5207450" y="4751200"/>
              <a:ext cx="16825" cy="27225"/>
            </a:xfrm>
            <a:custGeom>
              <a:avLst/>
              <a:gdLst/>
              <a:ahLst/>
              <a:cxnLst/>
              <a:rect l="l" t="t" r="r" b="b"/>
              <a:pathLst>
                <a:path w="673" h="1089" extrusionOk="0">
                  <a:moveTo>
                    <a:pt x="636" y="0"/>
                  </a:moveTo>
                  <a:cubicBezTo>
                    <a:pt x="629" y="0"/>
                    <a:pt x="622" y="2"/>
                    <a:pt x="616" y="7"/>
                  </a:cubicBezTo>
                  <a:cubicBezTo>
                    <a:pt x="294" y="262"/>
                    <a:pt x="66" y="643"/>
                    <a:pt x="5" y="1050"/>
                  </a:cubicBezTo>
                  <a:cubicBezTo>
                    <a:pt x="1" y="1073"/>
                    <a:pt x="20" y="1088"/>
                    <a:pt x="39" y="1088"/>
                  </a:cubicBezTo>
                  <a:cubicBezTo>
                    <a:pt x="51" y="1088"/>
                    <a:pt x="63" y="1082"/>
                    <a:pt x="68" y="1069"/>
                  </a:cubicBezTo>
                  <a:cubicBezTo>
                    <a:pt x="227" y="706"/>
                    <a:pt x="425" y="370"/>
                    <a:pt x="664" y="54"/>
                  </a:cubicBezTo>
                  <a:cubicBezTo>
                    <a:pt x="672" y="43"/>
                    <a:pt x="672" y="26"/>
                    <a:pt x="663" y="14"/>
                  </a:cubicBezTo>
                  <a:cubicBezTo>
                    <a:pt x="656" y="5"/>
                    <a:pt x="646"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5338675" y="4713575"/>
              <a:ext cx="22200" cy="6350"/>
            </a:xfrm>
            <a:custGeom>
              <a:avLst/>
              <a:gdLst/>
              <a:ahLst/>
              <a:cxnLst/>
              <a:rect l="l" t="t" r="r" b="b"/>
              <a:pathLst>
                <a:path w="888" h="254" extrusionOk="0">
                  <a:moveTo>
                    <a:pt x="317" y="1"/>
                  </a:moveTo>
                  <a:cubicBezTo>
                    <a:pt x="220" y="1"/>
                    <a:pt x="125" y="16"/>
                    <a:pt x="34" y="48"/>
                  </a:cubicBezTo>
                  <a:cubicBezTo>
                    <a:pt x="0" y="59"/>
                    <a:pt x="8" y="112"/>
                    <a:pt x="44" y="114"/>
                  </a:cubicBezTo>
                  <a:cubicBezTo>
                    <a:pt x="181" y="124"/>
                    <a:pt x="313" y="131"/>
                    <a:pt x="447" y="154"/>
                  </a:cubicBezTo>
                  <a:cubicBezTo>
                    <a:pt x="581" y="176"/>
                    <a:pt x="708" y="213"/>
                    <a:pt x="840" y="252"/>
                  </a:cubicBezTo>
                  <a:cubicBezTo>
                    <a:pt x="843" y="253"/>
                    <a:pt x="846" y="253"/>
                    <a:pt x="849" y="253"/>
                  </a:cubicBezTo>
                  <a:cubicBezTo>
                    <a:pt x="858" y="253"/>
                    <a:pt x="868" y="249"/>
                    <a:pt x="875" y="241"/>
                  </a:cubicBezTo>
                  <a:cubicBezTo>
                    <a:pt x="888" y="228"/>
                    <a:pt x="886" y="206"/>
                    <a:pt x="871" y="193"/>
                  </a:cubicBezTo>
                  <a:cubicBezTo>
                    <a:pt x="718" y="67"/>
                    <a:pt x="517"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5424000" y="4728875"/>
              <a:ext cx="9450" cy="3975"/>
            </a:xfrm>
            <a:custGeom>
              <a:avLst/>
              <a:gdLst/>
              <a:ahLst/>
              <a:cxnLst/>
              <a:rect l="l" t="t" r="r" b="b"/>
              <a:pathLst>
                <a:path w="378" h="159" extrusionOk="0">
                  <a:moveTo>
                    <a:pt x="110" y="0"/>
                  </a:moveTo>
                  <a:cubicBezTo>
                    <a:pt x="88" y="0"/>
                    <a:pt x="66" y="2"/>
                    <a:pt x="44" y="5"/>
                  </a:cubicBezTo>
                  <a:cubicBezTo>
                    <a:pt x="15" y="8"/>
                    <a:pt x="1" y="46"/>
                    <a:pt x="21" y="68"/>
                  </a:cubicBezTo>
                  <a:cubicBezTo>
                    <a:pt x="76" y="123"/>
                    <a:pt x="164" y="159"/>
                    <a:pt x="246" y="159"/>
                  </a:cubicBezTo>
                  <a:cubicBezTo>
                    <a:pt x="289" y="159"/>
                    <a:pt x="330" y="149"/>
                    <a:pt x="365" y="128"/>
                  </a:cubicBezTo>
                  <a:cubicBezTo>
                    <a:pt x="378" y="111"/>
                    <a:pt x="373" y="86"/>
                    <a:pt x="356" y="74"/>
                  </a:cubicBezTo>
                  <a:cubicBezTo>
                    <a:pt x="282" y="25"/>
                    <a:pt x="197"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5187275" y="5101700"/>
              <a:ext cx="3750" cy="32375"/>
            </a:xfrm>
            <a:custGeom>
              <a:avLst/>
              <a:gdLst/>
              <a:ahLst/>
              <a:cxnLst/>
              <a:rect l="l" t="t" r="r" b="b"/>
              <a:pathLst>
                <a:path w="150" h="1295" extrusionOk="0">
                  <a:moveTo>
                    <a:pt x="63" y="1"/>
                  </a:moveTo>
                  <a:cubicBezTo>
                    <a:pt x="47" y="1"/>
                    <a:pt x="34" y="12"/>
                    <a:pt x="33" y="28"/>
                  </a:cubicBezTo>
                  <a:cubicBezTo>
                    <a:pt x="0" y="443"/>
                    <a:pt x="11" y="858"/>
                    <a:pt x="68" y="1270"/>
                  </a:cubicBezTo>
                  <a:cubicBezTo>
                    <a:pt x="71" y="1286"/>
                    <a:pt x="84" y="1294"/>
                    <a:pt x="98" y="1294"/>
                  </a:cubicBezTo>
                  <a:cubicBezTo>
                    <a:pt x="112" y="1294"/>
                    <a:pt x="127" y="1285"/>
                    <a:pt x="128" y="1268"/>
                  </a:cubicBezTo>
                  <a:cubicBezTo>
                    <a:pt x="139" y="1164"/>
                    <a:pt x="143" y="1060"/>
                    <a:pt x="144" y="957"/>
                  </a:cubicBezTo>
                  <a:cubicBezTo>
                    <a:pt x="150" y="645"/>
                    <a:pt x="137" y="336"/>
                    <a:pt x="92" y="26"/>
                  </a:cubicBezTo>
                  <a:cubicBezTo>
                    <a:pt x="90" y="13"/>
                    <a:pt x="80" y="2"/>
                    <a:pt x="66" y="1"/>
                  </a:cubicBezTo>
                  <a:cubicBezTo>
                    <a:pt x="65" y="1"/>
                    <a:pt x="64" y="1"/>
                    <a:pt x="63"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5168825" y="5028625"/>
              <a:ext cx="14025" cy="57600"/>
            </a:xfrm>
            <a:custGeom>
              <a:avLst/>
              <a:gdLst/>
              <a:ahLst/>
              <a:cxnLst/>
              <a:rect l="l" t="t" r="r" b="b"/>
              <a:pathLst>
                <a:path w="561" h="2304" extrusionOk="0">
                  <a:moveTo>
                    <a:pt x="528" y="1"/>
                  </a:moveTo>
                  <a:cubicBezTo>
                    <a:pt x="517" y="1"/>
                    <a:pt x="506" y="8"/>
                    <a:pt x="501" y="19"/>
                  </a:cubicBezTo>
                  <a:cubicBezTo>
                    <a:pt x="219" y="737"/>
                    <a:pt x="64" y="1504"/>
                    <a:pt x="2" y="2271"/>
                  </a:cubicBezTo>
                  <a:cubicBezTo>
                    <a:pt x="0" y="2292"/>
                    <a:pt x="17" y="2303"/>
                    <a:pt x="33" y="2303"/>
                  </a:cubicBezTo>
                  <a:cubicBezTo>
                    <a:pt x="46" y="2303"/>
                    <a:pt x="58" y="2296"/>
                    <a:pt x="61" y="2280"/>
                  </a:cubicBezTo>
                  <a:cubicBezTo>
                    <a:pt x="130" y="1949"/>
                    <a:pt x="220" y="1480"/>
                    <a:pt x="292" y="1155"/>
                  </a:cubicBezTo>
                  <a:cubicBezTo>
                    <a:pt x="370" y="780"/>
                    <a:pt x="463" y="410"/>
                    <a:pt x="557" y="38"/>
                  </a:cubicBezTo>
                  <a:cubicBezTo>
                    <a:pt x="560" y="24"/>
                    <a:pt x="553" y="8"/>
                    <a:pt x="539" y="3"/>
                  </a:cubicBezTo>
                  <a:cubicBezTo>
                    <a:pt x="536" y="2"/>
                    <a:pt x="532" y="1"/>
                    <a:pt x="528"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5187950" y="5045300"/>
              <a:ext cx="5900" cy="27200"/>
            </a:xfrm>
            <a:custGeom>
              <a:avLst/>
              <a:gdLst/>
              <a:ahLst/>
              <a:cxnLst/>
              <a:rect l="l" t="t" r="r" b="b"/>
              <a:pathLst>
                <a:path w="236" h="1088" extrusionOk="0">
                  <a:moveTo>
                    <a:pt x="191" y="1"/>
                  </a:moveTo>
                  <a:cubicBezTo>
                    <a:pt x="93" y="1"/>
                    <a:pt x="0" y="1001"/>
                    <a:pt x="18" y="1061"/>
                  </a:cubicBezTo>
                  <a:cubicBezTo>
                    <a:pt x="27" y="1079"/>
                    <a:pt x="36" y="1088"/>
                    <a:pt x="46" y="1088"/>
                  </a:cubicBezTo>
                  <a:cubicBezTo>
                    <a:pt x="145" y="1088"/>
                    <a:pt x="236" y="90"/>
                    <a:pt x="219" y="28"/>
                  </a:cubicBezTo>
                  <a:cubicBezTo>
                    <a:pt x="210" y="9"/>
                    <a:pt x="200" y="1"/>
                    <a:pt x="191"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5501550" y="5342025"/>
              <a:ext cx="81325" cy="57100"/>
            </a:xfrm>
            <a:custGeom>
              <a:avLst/>
              <a:gdLst/>
              <a:ahLst/>
              <a:cxnLst/>
              <a:rect l="l" t="t" r="r" b="b"/>
              <a:pathLst>
                <a:path w="3253" h="2284" extrusionOk="0">
                  <a:moveTo>
                    <a:pt x="43" y="1"/>
                  </a:moveTo>
                  <a:cubicBezTo>
                    <a:pt x="17" y="1"/>
                    <a:pt x="0" y="40"/>
                    <a:pt x="26" y="56"/>
                  </a:cubicBezTo>
                  <a:cubicBezTo>
                    <a:pt x="566" y="409"/>
                    <a:pt x="1080" y="796"/>
                    <a:pt x="1592" y="1186"/>
                  </a:cubicBezTo>
                  <a:cubicBezTo>
                    <a:pt x="2111" y="1573"/>
                    <a:pt x="2631" y="1962"/>
                    <a:pt x="3196" y="2279"/>
                  </a:cubicBezTo>
                  <a:cubicBezTo>
                    <a:pt x="3201" y="2282"/>
                    <a:pt x="3206" y="2283"/>
                    <a:pt x="3210" y="2283"/>
                  </a:cubicBezTo>
                  <a:cubicBezTo>
                    <a:pt x="3236" y="2283"/>
                    <a:pt x="3253" y="2245"/>
                    <a:pt x="3227" y="2229"/>
                  </a:cubicBezTo>
                  <a:cubicBezTo>
                    <a:pt x="2169" y="1525"/>
                    <a:pt x="1175" y="616"/>
                    <a:pt x="57" y="4"/>
                  </a:cubicBezTo>
                  <a:cubicBezTo>
                    <a:pt x="52" y="2"/>
                    <a:pt x="47" y="1"/>
                    <a:pt x="43"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5527625" y="5384650"/>
              <a:ext cx="32525" cy="20350"/>
            </a:xfrm>
            <a:custGeom>
              <a:avLst/>
              <a:gdLst/>
              <a:ahLst/>
              <a:cxnLst/>
              <a:rect l="l" t="t" r="r" b="b"/>
              <a:pathLst>
                <a:path w="1301" h="814" extrusionOk="0">
                  <a:moveTo>
                    <a:pt x="42" y="0"/>
                  </a:moveTo>
                  <a:cubicBezTo>
                    <a:pt x="16" y="0"/>
                    <a:pt x="0" y="38"/>
                    <a:pt x="25" y="54"/>
                  </a:cubicBezTo>
                  <a:cubicBezTo>
                    <a:pt x="221" y="194"/>
                    <a:pt x="425" y="321"/>
                    <a:pt x="630" y="447"/>
                  </a:cubicBezTo>
                  <a:cubicBezTo>
                    <a:pt x="835" y="572"/>
                    <a:pt x="1039" y="697"/>
                    <a:pt x="1253" y="810"/>
                  </a:cubicBezTo>
                  <a:cubicBezTo>
                    <a:pt x="1257" y="812"/>
                    <a:pt x="1262" y="814"/>
                    <a:pt x="1267" y="814"/>
                  </a:cubicBezTo>
                  <a:cubicBezTo>
                    <a:pt x="1275" y="814"/>
                    <a:pt x="1284" y="810"/>
                    <a:pt x="1290" y="803"/>
                  </a:cubicBezTo>
                  <a:cubicBezTo>
                    <a:pt x="1300" y="791"/>
                    <a:pt x="1299" y="771"/>
                    <a:pt x="1286" y="761"/>
                  </a:cubicBezTo>
                  <a:cubicBezTo>
                    <a:pt x="912" y="453"/>
                    <a:pt x="497" y="197"/>
                    <a:pt x="54" y="3"/>
                  </a:cubicBezTo>
                  <a:cubicBezTo>
                    <a:pt x="50" y="1"/>
                    <a:pt x="46" y="0"/>
                    <a:pt x="42"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5312500" y="5167325"/>
              <a:ext cx="45850" cy="84825"/>
            </a:xfrm>
            <a:custGeom>
              <a:avLst/>
              <a:gdLst/>
              <a:ahLst/>
              <a:cxnLst/>
              <a:rect l="l" t="t" r="r" b="b"/>
              <a:pathLst>
                <a:path w="1834" h="3393" extrusionOk="0">
                  <a:moveTo>
                    <a:pt x="41" y="1"/>
                  </a:moveTo>
                  <a:cubicBezTo>
                    <a:pt x="21" y="1"/>
                    <a:pt x="1" y="21"/>
                    <a:pt x="12" y="43"/>
                  </a:cubicBezTo>
                  <a:cubicBezTo>
                    <a:pt x="146" y="327"/>
                    <a:pt x="287" y="608"/>
                    <a:pt x="429" y="888"/>
                  </a:cubicBezTo>
                  <a:cubicBezTo>
                    <a:pt x="642" y="1307"/>
                    <a:pt x="1084" y="2144"/>
                    <a:pt x="1310" y="2556"/>
                  </a:cubicBezTo>
                  <a:cubicBezTo>
                    <a:pt x="1461" y="2832"/>
                    <a:pt x="1616" y="3105"/>
                    <a:pt x="1773" y="3378"/>
                  </a:cubicBezTo>
                  <a:cubicBezTo>
                    <a:pt x="1779" y="3387"/>
                    <a:pt x="1789" y="3392"/>
                    <a:pt x="1800" y="3392"/>
                  </a:cubicBezTo>
                  <a:cubicBezTo>
                    <a:pt x="1804" y="3392"/>
                    <a:pt x="1808" y="3392"/>
                    <a:pt x="1812" y="3390"/>
                  </a:cubicBezTo>
                  <a:cubicBezTo>
                    <a:pt x="1826" y="3382"/>
                    <a:pt x="1833" y="3365"/>
                    <a:pt x="1825" y="3350"/>
                  </a:cubicBezTo>
                  <a:cubicBezTo>
                    <a:pt x="1689" y="3066"/>
                    <a:pt x="1550" y="2784"/>
                    <a:pt x="1408" y="2505"/>
                  </a:cubicBezTo>
                  <a:cubicBezTo>
                    <a:pt x="1007" y="1726"/>
                    <a:pt x="503" y="767"/>
                    <a:pt x="64" y="15"/>
                  </a:cubicBezTo>
                  <a:cubicBezTo>
                    <a:pt x="59" y="5"/>
                    <a:pt x="50" y="1"/>
                    <a:pt x="41" y="1"/>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5336125" y="5159475"/>
              <a:ext cx="41075" cy="83225"/>
            </a:xfrm>
            <a:custGeom>
              <a:avLst/>
              <a:gdLst/>
              <a:ahLst/>
              <a:cxnLst/>
              <a:rect l="l" t="t" r="r" b="b"/>
              <a:pathLst>
                <a:path w="1643" h="3329" extrusionOk="0">
                  <a:moveTo>
                    <a:pt x="39" y="0"/>
                  </a:moveTo>
                  <a:cubicBezTo>
                    <a:pt x="20" y="0"/>
                    <a:pt x="0" y="18"/>
                    <a:pt x="9" y="40"/>
                  </a:cubicBezTo>
                  <a:cubicBezTo>
                    <a:pt x="116" y="325"/>
                    <a:pt x="235" y="603"/>
                    <a:pt x="357" y="880"/>
                  </a:cubicBezTo>
                  <a:cubicBezTo>
                    <a:pt x="605" y="1433"/>
                    <a:pt x="872" y="1978"/>
                    <a:pt x="1150" y="2515"/>
                  </a:cubicBezTo>
                  <a:cubicBezTo>
                    <a:pt x="1290" y="2784"/>
                    <a:pt x="1434" y="3050"/>
                    <a:pt x="1583" y="3314"/>
                  </a:cubicBezTo>
                  <a:cubicBezTo>
                    <a:pt x="1589" y="3323"/>
                    <a:pt x="1599" y="3329"/>
                    <a:pt x="1609" y="3329"/>
                  </a:cubicBezTo>
                  <a:cubicBezTo>
                    <a:pt x="1613" y="3329"/>
                    <a:pt x="1618" y="3328"/>
                    <a:pt x="1622" y="3326"/>
                  </a:cubicBezTo>
                  <a:cubicBezTo>
                    <a:pt x="1637" y="3319"/>
                    <a:pt x="1643" y="3301"/>
                    <a:pt x="1636" y="3287"/>
                  </a:cubicBezTo>
                  <a:cubicBezTo>
                    <a:pt x="1508" y="3012"/>
                    <a:pt x="1380" y="2738"/>
                    <a:pt x="1249" y="2466"/>
                  </a:cubicBezTo>
                  <a:cubicBezTo>
                    <a:pt x="997" y="1941"/>
                    <a:pt x="327" y="560"/>
                    <a:pt x="64" y="17"/>
                  </a:cubicBezTo>
                  <a:cubicBezTo>
                    <a:pt x="59" y="5"/>
                    <a:pt x="49" y="0"/>
                    <a:pt x="39" y="0"/>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5361250" y="5162625"/>
              <a:ext cx="30175" cy="58050"/>
            </a:xfrm>
            <a:custGeom>
              <a:avLst/>
              <a:gdLst/>
              <a:ahLst/>
              <a:cxnLst/>
              <a:rect l="l" t="t" r="r" b="b"/>
              <a:pathLst>
                <a:path w="1207" h="2322" extrusionOk="0">
                  <a:moveTo>
                    <a:pt x="41" y="1"/>
                  </a:moveTo>
                  <a:cubicBezTo>
                    <a:pt x="21" y="1"/>
                    <a:pt x="1" y="21"/>
                    <a:pt x="12" y="43"/>
                  </a:cubicBezTo>
                  <a:lnTo>
                    <a:pt x="285" y="614"/>
                  </a:lnTo>
                  <a:cubicBezTo>
                    <a:pt x="553" y="1165"/>
                    <a:pt x="848" y="1772"/>
                    <a:pt x="1144" y="2307"/>
                  </a:cubicBezTo>
                  <a:cubicBezTo>
                    <a:pt x="1149" y="2317"/>
                    <a:pt x="1159" y="2322"/>
                    <a:pt x="1168" y="2322"/>
                  </a:cubicBezTo>
                  <a:cubicBezTo>
                    <a:pt x="1187" y="2322"/>
                    <a:pt x="1207" y="2303"/>
                    <a:pt x="1197" y="2280"/>
                  </a:cubicBezTo>
                  <a:cubicBezTo>
                    <a:pt x="871" y="1501"/>
                    <a:pt x="508" y="734"/>
                    <a:pt x="64" y="14"/>
                  </a:cubicBezTo>
                  <a:cubicBezTo>
                    <a:pt x="58" y="4"/>
                    <a:pt x="50" y="1"/>
                    <a:pt x="41" y="1"/>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5296750" y="5205100"/>
              <a:ext cx="20725" cy="29700"/>
            </a:xfrm>
            <a:custGeom>
              <a:avLst/>
              <a:gdLst/>
              <a:ahLst/>
              <a:cxnLst/>
              <a:rect l="l" t="t" r="r" b="b"/>
              <a:pathLst>
                <a:path w="829" h="1188" extrusionOk="0">
                  <a:moveTo>
                    <a:pt x="42" y="1"/>
                  </a:moveTo>
                  <a:cubicBezTo>
                    <a:pt x="21" y="1"/>
                    <a:pt x="0" y="27"/>
                    <a:pt x="17" y="48"/>
                  </a:cubicBezTo>
                  <a:cubicBezTo>
                    <a:pt x="281" y="416"/>
                    <a:pt x="512" y="800"/>
                    <a:pt x="768" y="1174"/>
                  </a:cubicBezTo>
                  <a:cubicBezTo>
                    <a:pt x="773" y="1184"/>
                    <a:pt x="782" y="1188"/>
                    <a:pt x="791" y="1188"/>
                  </a:cubicBezTo>
                  <a:cubicBezTo>
                    <a:pt x="810" y="1188"/>
                    <a:pt x="829" y="1169"/>
                    <a:pt x="820" y="1147"/>
                  </a:cubicBezTo>
                  <a:cubicBezTo>
                    <a:pt x="642" y="725"/>
                    <a:pt x="400" y="319"/>
                    <a:pt x="60" y="8"/>
                  </a:cubicBezTo>
                  <a:cubicBezTo>
                    <a:pt x="55" y="3"/>
                    <a:pt x="48" y="1"/>
                    <a:pt x="42" y="1"/>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5753475" y="5034825"/>
              <a:ext cx="112000" cy="97500"/>
            </a:xfrm>
            <a:custGeom>
              <a:avLst/>
              <a:gdLst/>
              <a:ahLst/>
              <a:cxnLst/>
              <a:rect l="l" t="t" r="r" b="b"/>
              <a:pathLst>
                <a:path w="4480" h="3900" extrusionOk="0">
                  <a:moveTo>
                    <a:pt x="103" y="0"/>
                  </a:moveTo>
                  <a:cubicBezTo>
                    <a:pt x="97" y="0"/>
                    <a:pt x="94" y="1"/>
                    <a:pt x="92" y="2"/>
                  </a:cubicBezTo>
                  <a:cubicBezTo>
                    <a:pt x="0" y="99"/>
                    <a:pt x="1498" y="3899"/>
                    <a:pt x="2543" y="3899"/>
                  </a:cubicBezTo>
                  <a:cubicBezTo>
                    <a:pt x="2606" y="3899"/>
                    <a:pt x="2667" y="3886"/>
                    <a:pt x="2726" y="3856"/>
                  </a:cubicBezTo>
                  <a:cubicBezTo>
                    <a:pt x="3443" y="3501"/>
                    <a:pt x="2417" y="2160"/>
                    <a:pt x="2488" y="2102"/>
                  </a:cubicBezTo>
                  <a:cubicBezTo>
                    <a:pt x="2490" y="2100"/>
                    <a:pt x="2493" y="2100"/>
                    <a:pt x="2498" y="2100"/>
                  </a:cubicBezTo>
                  <a:cubicBezTo>
                    <a:pt x="2592" y="2100"/>
                    <a:pt x="3196" y="2522"/>
                    <a:pt x="3668" y="2522"/>
                  </a:cubicBezTo>
                  <a:cubicBezTo>
                    <a:pt x="3887" y="2522"/>
                    <a:pt x="4078" y="2430"/>
                    <a:pt x="4174" y="2161"/>
                  </a:cubicBezTo>
                  <a:cubicBezTo>
                    <a:pt x="4480" y="1309"/>
                    <a:pt x="345"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5760325" y="5040475"/>
              <a:ext cx="28975" cy="51750"/>
            </a:xfrm>
            <a:custGeom>
              <a:avLst/>
              <a:gdLst/>
              <a:ahLst/>
              <a:cxnLst/>
              <a:rect l="l" t="t" r="r" b="b"/>
              <a:pathLst>
                <a:path w="1159" h="2070" extrusionOk="0">
                  <a:moveTo>
                    <a:pt x="38" y="0"/>
                  </a:moveTo>
                  <a:cubicBezTo>
                    <a:pt x="19" y="0"/>
                    <a:pt x="0" y="17"/>
                    <a:pt x="8" y="39"/>
                  </a:cubicBezTo>
                  <a:cubicBezTo>
                    <a:pt x="69" y="221"/>
                    <a:pt x="141" y="400"/>
                    <a:pt x="221" y="575"/>
                  </a:cubicBezTo>
                  <a:cubicBezTo>
                    <a:pt x="461" y="1098"/>
                    <a:pt x="753" y="1598"/>
                    <a:pt x="1101" y="2058"/>
                  </a:cubicBezTo>
                  <a:cubicBezTo>
                    <a:pt x="1107" y="2065"/>
                    <a:pt x="1116" y="2069"/>
                    <a:pt x="1125" y="2069"/>
                  </a:cubicBezTo>
                  <a:cubicBezTo>
                    <a:pt x="1130" y="2069"/>
                    <a:pt x="1135" y="2068"/>
                    <a:pt x="1139" y="2066"/>
                  </a:cubicBezTo>
                  <a:cubicBezTo>
                    <a:pt x="1154" y="2058"/>
                    <a:pt x="1159" y="2039"/>
                    <a:pt x="1151" y="2025"/>
                  </a:cubicBezTo>
                  <a:cubicBezTo>
                    <a:pt x="963" y="1692"/>
                    <a:pt x="767" y="1366"/>
                    <a:pt x="587" y="1030"/>
                  </a:cubicBezTo>
                  <a:cubicBezTo>
                    <a:pt x="402" y="697"/>
                    <a:pt x="234" y="358"/>
                    <a:pt x="63" y="16"/>
                  </a:cubicBezTo>
                  <a:cubicBezTo>
                    <a:pt x="57" y="5"/>
                    <a:pt x="48" y="0"/>
                    <a:pt x="38"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5041625" y="4559575"/>
              <a:ext cx="105850" cy="57350"/>
            </a:xfrm>
            <a:custGeom>
              <a:avLst/>
              <a:gdLst/>
              <a:ahLst/>
              <a:cxnLst/>
              <a:rect l="l" t="t" r="r" b="b"/>
              <a:pathLst>
                <a:path w="4234" h="2294" extrusionOk="0">
                  <a:moveTo>
                    <a:pt x="2024" y="1"/>
                  </a:moveTo>
                  <a:cubicBezTo>
                    <a:pt x="948" y="1"/>
                    <a:pt x="1" y="1598"/>
                    <a:pt x="1" y="1598"/>
                  </a:cubicBezTo>
                  <a:cubicBezTo>
                    <a:pt x="1" y="1598"/>
                    <a:pt x="1261" y="2293"/>
                    <a:pt x="2023" y="2293"/>
                  </a:cubicBezTo>
                  <a:cubicBezTo>
                    <a:pt x="2109" y="2293"/>
                    <a:pt x="2189" y="2284"/>
                    <a:pt x="2260" y="2265"/>
                  </a:cubicBezTo>
                  <a:cubicBezTo>
                    <a:pt x="2957" y="2070"/>
                    <a:pt x="4234" y="1440"/>
                    <a:pt x="4234" y="1440"/>
                  </a:cubicBezTo>
                  <a:cubicBezTo>
                    <a:pt x="4234" y="1440"/>
                    <a:pt x="3147" y="35"/>
                    <a:pt x="2056" y="1"/>
                  </a:cubicBezTo>
                  <a:cubicBezTo>
                    <a:pt x="2046" y="1"/>
                    <a:pt x="2035" y="1"/>
                    <a:pt x="20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5133675" y="4654400"/>
              <a:ext cx="87675" cy="70300"/>
            </a:xfrm>
            <a:custGeom>
              <a:avLst/>
              <a:gdLst/>
              <a:ahLst/>
              <a:cxnLst/>
              <a:rect l="l" t="t" r="r" b="b"/>
              <a:pathLst>
                <a:path w="3507" h="2812" extrusionOk="0">
                  <a:moveTo>
                    <a:pt x="2153" y="0"/>
                  </a:moveTo>
                  <a:cubicBezTo>
                    <a:pt x="1711" y="0"/>
                    <a:pt x="1246" y="73"/>
                    <a:pt x="900" y="310"/>
                  </a:cubicBezTo>
                  <a:cubicBezTo>
                    <a:pt x="1" y="927"/>
                    <a:pt x="182" y="2812"/>
                    <a:pt x="182" y="2812"/>
                  </a:cubicBezTo>
                  <a:cubicBezTo>
                    <a:pt x="182" y="2812"/>
                    <a:pt x="1951" y="2586"/>
                    <a:pt x="2399" y="2017"/>
                  </a:cubicBezTo>
                  <a:cubicBezTo>
                    <a:pt x="2847" y="1448"/>
                    <a:pt x="3506" y="187"/>
                    <a:pt x="3506" y="187"/>
                  </a:cubicBezTo>
                  <a:cubicBezTo>
                    <a:pt x="3506" y="187"/>
                    <a:pt x="2860" y="0"/>
                    <a:pt x="2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5151950" y="4520625"/>
              <a:ext cx="67625" cy="106050"/>
            </a:xfrm>
            <a:custGeom>
              <a:avLst/>
              <a:gdLst/>
              <a:ahLst/>
              <a:cxnLst/>
              <a:rect l="l" t="t" r="r" b="b"/>
              <a:pathLst>
                <a:path w="2705" h="4242" extrusionOk="0">
                  <a:moveTo>
                    <a:pt x="1672" y="1"/>
                  </a:moveTo>
                  <a:cubicBezTo>
                    <a:pt x="1672" y="1"/>
                    <a:pt x="1" y="1049"/>
                    <a:pt x="115" y="2137"/>
                  </a:cubicBezTo>
                  <a:cubicBezTo>
                    <a:pt x="229" y="3224"/>
                    <a:pt x="1811" y="4242"/>
                    <a:pt x="1811" y="4242"/>
                  </a:cubicBezTo>
                  <a:cubicBezTo>
                    <a:pt x="1811" y="4242"/>
                    <a:pt x="2390" y="2933"/>
                    <a:pt x="2548" y="2226"/>
                  </a:cubicBezTo>
                  <a:cubicBezTo>
                    <a:pt x="2705" y="1518"/>
                    <a:pt x="1672"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5070625" y="4581750"/>
              <a:ext cx="66225" cy="7925"/>
            </a:xfrm>
            <a:custGeom>
              <a:avLst/>
              <a:gdLst/>
              <a:ahLst/>
              <a:cxnLst/>
              <a:rect l="l" t="t" r="r" b="b"/>
              <a:pathLst>
                <a:path w="2649" h="317" extrusionOk="0">
                  <a:moveTo>
                    <a:pt x="1505" y="0"/>
                  </a:moveTo>
                  <a:cubicBezTo>
                    <a:pt x="1007" y="0"/>
                    <a:pt x="500" y="112"/>
                    <a:pt x="34" y="259"/>
                  </a:cubicBezTo>
                  <a:cubicBezTo>
                    <a:pt x="1" y="269"/>
                    <a:pt x="12" y="317"/>
                    <a:pt x="42" y="317"/>
                  </a:cubicBezTo>
                  <a:cubicBezTo>
                    <a:pt x="44" y="317"/>
                    <a:pt x="46" y="316"/>
                    <a:pt x="48" y="316"/>
                  </a:cubicBezTo>
                  <a:cubicBezTo>
                    <a:pt x="544" y="218"/>
                    <a:pt x="1056" y="124"/>
                    <a:pt x="1564" y="124"/>
                  </a:cubicBezTo>
                  <a:cubicBezTo>
                    <a:pt x="1913" y="124"/>
                    <a:pt x="2260" y="169"/>
                    <a:pt x="2597" y="287"/>
                  </a:cubicBezTo>
                  <a:cubicBezTo>
                    <a:pt x="2601" y="288"/>
                    <a:pt x="2604" y="289"/>
                    <a:pt x="2608" y="289"/>
                  </a:cubicBezTo>
                  <a:cubicBezTo>
                    <a:pt x="2635" y="289"/>
                    <a:pt x="2649" y="246"/>
                    <a:pt x="2620" y="233"/>
                  </a:cubicBezTo>
                  <a:cubicBezTo>
                    <a:pt x="2268" y="66"/>
                    <a:pt x="1889" y="0"/>
                    <a:pt x="1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5171900" y="4553375"/>
              <a:ext cx="23225" cy="72025"/>
            </a:xfrm>
            <a:custGeom>
              <a:avLst/>
              <a:gdLst/>
              <a:ahLst/>
              <a:cxnLst/>
              <a:rect l="l" t="t" r="r" b="b"/>
              <a:pathLst>
                <a:path w="929" h="2881" extrusionOk="0">
                  <a:moveTo>
                    <a:pt x="410" y="1"/>
                  </a:moveTo>
                  <a:cubicBezTo>
                    <a:pt x="400" y="1"/>
                    <a:pt x="389" y="6"/>
                    <a:pt x="384" y="18"/>
                  </a:cubicBezTo>
                  <a:cubicBezTo>
                    <a:pt x="1" y="960"/>
                    <a:pt x="278" y="2071"/>
                    <a:pt x="866" y="2868"/>
                  </a:cubicBezTo>
                  <a:cubicBezTo>
                    <a:pt x="872" y="2877"/>
                    <a:pt x="880" y="2880"/>
                    <a:pt x="888" y="2880"/>
                  </a:cubicBezTo>
                  <a:cubicBezTo>
                    <a:pt x="908" y="2880"/>
                    <a:pt x="929" y="2857"/>
                    <a:pt x="915" y="2836"/>
                  </a:cubicBezTo>
                  <a:cubicBezTo>
                    <a:pt x="422" y="2005"/>
                    <a:pt x="155" y="985"/>
                    <a:pt x="440" y="38"/>
                  </a:cubicBezTo>
                  <a:cubicBezTo>
                    <a:pt x="447" y="16"/>
                    <a:pt x="42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5162075" y="4657225"/>
              <a:ext cx="59550" cy="39700"/>
            </a:xfrm>
            <a:custGeom>
              <a:avLst/>
              <a:gdLst/>
              <a:ahLst/>
              <a:cxnLst/>
              <a:rect l="l" t="t" r="r" b="b"/>
              <a:pathLst>
                <a:path w="2382" h="1588" extrusionOk="0">
                  <a:moveTo>
                    <a:pt x="2338" y="0"/>
                  </a:moveTo>
                  <a:cubicBezTo>
                    <a:pt x="2335" y="0"/>
                    <a:pt x="2332" y="1"/>
                    <a:pt x="2329" y="2"/>
                  </a:cubicBezTo>
                  <a:cubicBezTo>
                    <a:pt x="1458" y="315"/>
                    <a:pt x="565" y="770"/>
                    <a:pt x="16" y="1542"/>
                  </a:cubicBezTo>
                  <a:cubicBezTo>
                    <a:pt x="0" y="1564"/>
                    <a:pt x="21" y="1587"/>
                    <a:pt x="42" y="1587"/>
                  </a:cubicBezTo>
                  <a:cubicBezTo>
                    <a:pt x="50" y="1587"/>
                    <a:pt x="58" y="1584"/>
                    <a:pt x="64" y="1577"/>
                  </a:cubicBezTo>
                  <a:cubicBezTo>
                    <a:pt x="212" y="1401"/>
                    <a:pt x="381" y="1245"/>
                    <a:pt x="560" y="1102"/>
                  </a:cubicBezTo>
                  <a:cubicBezTo>
                    <a:pt x="1104" y="670"/>
                    <a:pt x="1723" y="352"/>
                    <a:pt x="2350" y="58"/>
                  </a:cubicBezTo>
                  <a:cubicBezTo>
                    <a:pt x="2381" y="44"/>
                    <a:pt x="2366"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5130175" y="4585975"/>
              <a:ext cx="128250" cy="123825"/>
            </a:xfrm>
            <a:custGeom>
              <a:avLst/>
              <a:gdLst/>
              <a:ahLst/>
              <a:cxnLst/>
              <a:rect l="l" t="t" r="r" b="b"/>
              <a:pathLst>
                <a:path w="5130" h="4953" extrusionOk="0">
                  <a:moveTo>
                    <a:pt x="8" y="0"/>
                  </a:moveTo>
                  <a:cubicBezTo>
                    <a:pt x="3" y="0"/>
                    <a:pt x="1" y="2"/>
                    <a:pt x="1" y="5"/>
                  </a:cubicBezTo>
                  <a:cubicBezTo>
                    <a:pt x="54" y="253"/>
                    <a:pt x="1787" y="1292"/>
                    <a:pt x="2553" y="1847"/>
                  </a:cubicBezTo>
                  <a:cubicBezTo>
                    <a:pt x="3319" y="2402"/>
                    <a:pt x="4665" y="4908"/>
                    <a:pt x="4776" y="4947"/>
                  </a:cubicBezTo>
                  <a:cubicBezTo>
                    <a:pt x="4786" y="4951"/>
                    <a:pt x="4796" y="4952"/>
                    <a:pt x="4806" y="4952"/>
                  </a:cubicBezTo>
                  <a:cubicBezTo>
                    <a:pt x="4922" y="4952"/>
                    <a:pt x="5096" y="4766"/>
                    <a:pt x="5112" y="4671"/>
                  </a:cubicBezTo>
                  <a:cubicBezTo>
                    <a:pt x="5129" y="4567"/>
                    <a:pt x="4110" y="2875"/>
                    <a:pt x="3068" y="1911"/>
                  </a:cubicBezTo>
                  <a:cubicBezTo>
                    <a:pt x="2064" y="980"/>
                    <a:pt x="134"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5082450" y="4562325"/>
              <a:ext cx="34200" cy="8975"/>
            </a:xfrm>
            <a:custGeom>
              <a:avLst/>
              <a:gdLst/>
              <a:ahLst/>
              <a:cxnLst/>
              <a:rect l="l" t="t" r="r" b="b"/>
              <a:pathLst>
                <a:path w="1368" h="359" extrusionOk="0">
                  <a:moveTo>
                    <a:pt x="419" y="0"/>
                  </a:moveTo>
                  <a:cubicBezTo>
                    <a:pt x="288" y="0"/>
                    <a:pt x="158" y="16"/>
                    <a:pt x="33" y="49"/>
                  </a:cubicBezTo>
                  <a:cubicBezTo>
                    <a:pt x="0" y="57"/>
                    <a:pt x="7" y="108"/>
                    <a:pt x="40" y="108"/>
                  </a:cubicBezTo>
                  <a:cubicBezTo>
                    <a:pt x="41" y="108"/>
                    <a:pt x="41" y="108"/>
                    <a:pt x="42" y="108"/>
                  </a:cubicBezTo>
                  <a:cubicBezTo>
                    <a:pt x="86" y="106"/>
                    <a:pt x="130" y="105"/>
                    <a:pt x="174" y="105"/>
                  </a:cubicBezTo>
                  <a:cubicBezTo>
                    <a:pt x="571" y="105"/>
                    <a:pt x="959" y="184"/>
                    <a:pt x="1323" y="356"/>
                  </a:cubicBezTo>
                  <a:cubicBezTo>
                    <a:pt x="1326" y="358"/>
                    <a:pt x="1330" y="358"/>
                    <a:pt x="1334" y="358"/>
                  </a:cubicBezTo>
                  <a:cubicBezTo>
                    <a:pt x="1343" y="358"/>
                    <a:pt x="1352" y="354"/>
                    <a:pt x="1358" y="346"/>
                  </a:cubicBezTo>
                  <a:cubicBezTo>
                    <a:pt x="1368" y="333"/>
                    <a:pt x="1366" y="315"/>
                    <a:pt x="1352" y="304"/>
                  </a:cubicBezTo>
                  <a:cubicBezTo>
                    <a:pt x="1088" y="105"/>
                    <a:pt x="752"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5166375" y="4658975"/>
              <a:ext cx="26725" cy="5700"/>
            </a:xfrm>
            <a:custGeom>
              <a:avLst/>
              <a:gdLst/>
              <a:ahLst/>
              <a:cxnLst/>
              <a:rect l="l" t="t" r="r" b="b"/>
              <a:pathLst>
                <a:path w="1069" h="228" extrusionOk="0">
                  <a:moveTo>
                    <a:pt x="1039" y="1"/>
                  </a:moveTo>
                  <a:cubicBezTo>
                    <a:pt x="1038" y="1"/>
                    <a:pt x="1037" y="1"/>
                    <a:pt x="1036" y="1"/>
                  </a:cubicBezTo>
                  <a:cubicBezTo>
                    <a:pt x="696" y="30"/>
                    <a:pt x="362" y="84"/>
                    <a:pt x="32" y="168"/>
                  </a:cubicBezTo>
                  <a:cubicBezTo>
                    <a:pt x="1" y="175"/>
                    <a:pt x="6" y="226"/>
                    <a:pt x="39" y="227"/>
                  </a:cubicBezTo>
                  <a:cubicBezTo>
                    <a:pt x="58" y="227"/>
                    <a:pt x="76" y="227"/>
                    <a:pt x="95" y="227"/>
                  </a:cubicBezTo>
                  <a:cubicBezTo>
                    <a:pt x="419" y="227"/>
                    <a:pt x="743" y="170"/>
                    <a:pt x="1049" y="58"/>
                  </a:cubicBezTo>
                  <a:cubicBezTo>
                    <a:pt x="1061" y="54"/>
                    <a:pt x="1069" y="42"/>
                    <a:pt x="1068" y="29"/>
                  </a:cubicBezTo>
                  <a:cubicBezTo>
                    <a:pt x="1067" y="13"/>
                    <a:pt x="1055" y="1"/>
                    <a:pt x="1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5164475" y="4537375"/>
              <a:ext cx="18200" cy="16025"/>
            </a:xfrm>
            <a:custGeom>
              <a:avLst/>
              <a:gdLst/>
              <a:ahLst/>
              <a:cxnLst/>
              <a:rect l="l" t="t" r="r" b="b"/>
              <a:pathLst>
                <a:path w="728" h="641" extrusionOk="0">
                  <a:moveTo>
                    <a:pt x="695" y="1"/>
                  </a:moveTo>
                  <a:cubicBezTo>
                    <a:pt x="691" y="1"/>
                    <a:pt x="686" y="2"/>
                    <a:pt x="682" y="4"/>
                  </a:cubicBezTo>
                  <a:cubicBezTo>
                    <a:pt x="412" y="140"/>
                    <a:pt x="176" y="345"/>
                    <a:pt x="6" y="595"/>
                  </a:cubicBezTo>
                  <a:cubicBezTo>
                    <a:pt x="1" y="628"/>
                    <a:pt x="8" y="641"/>
                    <a:pt x="23" y="641"/>
                  </a:cubicBezTo>
                  <a:cubicBezTo>
                    <a:pt x="68" y="641"/>
                    <a:pt x="180" y="528"/>
                    <a:pt x="223" y="496"/>
                  </a:cubicBezTo>
                  <a:lnTo>
                    <a:pt x="390" y="352"/>
                  </a:lnTo>
                  <a:cubicBezTo>
                    <a:pt x="499" y="254"/>
                    <a:pt x="610" y="159"/>
                    <a:pt x="716" y="52"/>
                  </a:cubicBezTo>
                  <a:cubicBezTo>
                    <a:pt x="725" y="43"/>
                    <a:pt x="727" y="29"/>
                    <a:pt x="722" y="18"/>
                  </a:cubicBezTo>
                  <a:cubicBezTo>
                    <a:pt x="717" y="7"/>
                    <a:pt x="706"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5231050" y="4441200"/>
              <a:ext cx="213275" cy="236800"/>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5315725" y="4552475"/>
              <a:ext cx="60375" cy="110975"/>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5269450" y="4452675"/>
              <a:ext cx="6825" cy="17575"/>
            </a:xfrm>
            <a:custGeom>
              <a:avLst/>
              <a:gdLst/>
              <a:ahLst/>
              <a:cxnLst/>
              <a:rect l="l" t="t" r="r" b="b"/>
              <a:pathLst>
                <a:path w="273" h="703" extrusionOk="0">
                  <a:moveTo>
                    <a:pt x="240" y="0"/>
                  </a:moveTo>
                  <a:cubicBezTo>
                    <a:pt x="231" y="0"/>
                    <a:pt x="222" y="4"/>
                    <a:pt x="216" y="11"/>
                  </a:cubicBezTo>
                  <a:cubicBezTo>
                    <a:pt x="69" y="195"/>
                    <a:pt x="1" y="445"/>
                    <a:pt x="39" y="678"/>
                  </a:cubicBezTo>
                  <a:cubicBezTo>
                    <a:pt x="41" y="689"/>
                    <a:pt x="49" y="698"/>
                    <a:pt x="60" y="702"/>
                  </a:cubicBezTo>
                  <a:cubicBezTo>
                    <a:pt x="63" y="703"/>
                    <a:pt x="66" y="703"/>
                    <a:pt x="68" y="703"/>
                  </a:cubicBezTo>
                  <a:cubicBezTo>
                    <a:pt x="82" y="703"/>
                    <a:pt x="94" y="694"/>
                    <a:pt x="98" y="681"/>
                  </a:cubicBezTo>
                  <a:cubicBezTo>
                    <a:pt x="114" y="626"/>
                    <a:pt x="126" y="572"/>
                    <a:pt x="140" y="518"/>
                  </a:cubicBezTo>
                  <a:lnTo>
                    <a:pt x="180" y="359"/>
                  </a:lnTo>
                  <a:lnTo>
                    <a:pt x="269" y="38"/>
                  </a:lnTo>
                  <a:cubicBezTo>
                    <a:pt x="272" y="27"/>
                    <a:pt x="269" y="15"/>
                    <a:pt x="259" y="7"/>
                  </a:cubicBezTo>
                  <a:cubicBezTo>
                    <a:pt x="253" y="2"/>
                    <a:pt x="247"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5596000" y="4479500"/>
              <a:ext cx="112700" cy="215700"/>
            </a:xfrm>
            <a:custGeom>
              <a:avLst/>
              <a:gdLst/>
              <a:ahLst/>
              <a:cxnLst/>
              <a:rect l="l" t="t" r="r" b="b"/>
              <a:pathLst>
                <a:path w="4508" h="8628" extrusionOk="0">
                  <a:moveTo>
                    <a:pt x="1666" y="1"/>
                  </a:moveTo>
                  <a:cubicBezTo>
                    <a:pt x="1653" y="1"/>
                    <a:pt x="1643" y="2"/>
                    <a:pt x="1634" y="5"/>
                  </a:cubicBezTo>
                  <a:cubicBezTo>
                    <a:pt x="1314" y="111"/>
                    <a:pt x="1" y="3908"/>
                    <a:pt x="1" y="4085"/>
                  </a:cubicBezTo>
                  <a:cubicBezTo>
                    <a:pt x="1" y="4263"/>
                    <a:pt x="1634" y="5505"/>
                    <a:pt x="1634" y="5753"/>
                  </a:cubicBezTo>
                  <a:cubicBezTo>
                    <a:pt x="1634" y="6002"/>
                    <a:pt x="577" y="8599"/>
                    <a:pt x="781" y="8627"/>
                  </a:cubicBezTo>
                  <a:cubicBezTo>
                    <a:pt x="783" y="8628"/>
                    <a:pt x="785" y="8628"/>
                    <a:pt x="787" y="8628"/>
                  </a:cubicBezTo>
                  <a:cubicBezTo>
                    <a:pt x="1072" y="8628"/>
                    <a:pt x="4259" y="5929"/>
                    <a:pt x="4295" y="5647"/>
                  </a:cubicBezTo>
                  <a:cubicBezTo>
                    <a:pt x="4330" y="5363"/>
                    <a:pt x="2734" y="4121"/>
                    <a:pt x="2769" y="3979"/>
                  </a:cubicBezTo>
                  <a:cubicBezTo>
                    <a:pt x="2804" y="3837"/>
                    <a:pt x="4508" y="2027"/>
                    <a:pt x="4508" y="1885"/>
                  </a:cubicBezTo>
                  <a:cubicBezTo>
                    <a:pt x="4508" y="1748"/>
                    <a:pt x="2094" y="1"/>
                    <a:pt x="1666" y="1"/>
                  </a:cubicBezTo>
                  <a:close/>
                </a:path>
              </a:pathLst>
            </a:custGeom>
            <a:solidFill>
              <a:srgbClr val="948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5602900" y="4579050"/>
              <a:ext cx="40625" cy="42350"/>
            </a:xfrm>
            <a:custGeom>
              <a:avLst/>
              <a:gdLst/>
              <a:ahLst/>
              <a:cxnLst/>
              <a:rect l="l" t="t" r="r" b="b"/>
              <a:pathLst>
                <a:path w="1625" h="1694" extrusionOk="0">
                  <a:moveTo>
                    <a:pt x="43" y="1"/>
                  </a:moveTo>
                  <a:cubicBezTo>
                    <a:pt x="21" y="1"/>
                    <a:pt x="1" y="28"/>
                    <a:pt x="19" y="49"/>
                  </a:cubicBezTo>
                  <a:cubicBezTo>
                    <a:pt x="257" y="340"/>
                    <a:pt x="514" y="615"/>
                    <a:pt x="771" y="890"/>
                  </a:cubicBezTo>
                  <a:cubicBezTo>
                    <a:pt x="1033" y="1160"/>
                    <a:pt x="1293" y="1431"/>
                    <a:pt x="1571" y="1686"/>
                  </a:cubicBezTo>
                  <a:cubicBezTo>
                    <a:pt x="1577" y="1691"/>
                    <a:pt x="1584" y="1693"/>
                    <a:pt x="1591" y="1693"/>
                  </a:cubicBezTo>
                  <a:cubicBezTo>
                    <a:pt x="1598" y="1693"/>
                    <a:pt x="1604" y="1691"/>
                    <a:pt x="1610" y="1686"/>
                  </a:cubicBezTo>
                  <a:cubicBezTo>
                    <a:pt x="1623" y="1676"/>
                    <a:pt x="1625" y="1657"/>
                    <a:pt x="1614" y="1644"/>
                  </a:cubicBezTo>
                  <a:cubicBezTo>
                    <a:pt x="1130" y="1069"/>
                    <a:pt x="612" y="522"/>
                    <a:pt x="63" y="9"/>
                  </a:cubicBezTo>
                  <a:cubicBezTo>
                    <a:pt x="57" y="3"/>
                    <a:pt x="50"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5630675" y="4633575"/>
              <a:ext cx="45850" cy="43400"/>
            </a:xfrm>
            <a:custGeom>
              <a:avLst/>
              <a:gdLst/>
              <a:ahLst/>
              <a:cxnLst/>
              <a:rect l="l" t="t" r="r" b="b"/>
              <a:pathLst>
                <a:path w="1834" h="1736" extrusionOk="0">
                  <a:moveTo>
                    <a:pt x="1802" y="1"/>
                  </a:moveTo>
                  <a:cubicBezTo>
                    <a:pt x="1795" y="1"/>
                    <a:pt x="1788" y="3"/>
                    <a:pt x="1782" y="7"/>
                  </a:cubicBezTo>
                  <a:cubicBezTo>
                    <a:pt x="1471" y="268"/>
                    <a:pt x="1175" y="545"/>
                    <a:pt x="879" y="823"/>
                  </a:cubicBezTo>
                  <a:cubicBezTo>
                    <a:pt x="587" y="1105"/>
                    <a:pt x="295" y="1387"/>
                    <a:pt x="20" y="1686"/>
                  </a:cubicBezTo>
                  <a:cubicBezTo>
                    <a:pt x="1" y="1707"/>
                    <a:pt x="21" y="1736"/>
                    <a:pt x="44" y="1736"/>
                  </a:cubicBezTo>
                  <a:cubicBezTo>
                    <a:pt x="50" y="1736"/>
                    <a:pt x="56" y="1734"/>
                    <a:pt x="62" y="1728"/>
                  </a:cubicBezTo>
                  <a:cubicBezTo>
                    <a:pt x="374" y="1468"/>
                    <a:pt x="670" y="1191"/>
                    <a:pt x="966" y="913"/>
                  </a:cubicBezTo>
                  <a:cubicBezTo>
                    <a:pt x="1257" y="631"/>
                    <a:pt x="1548" y="350"/>
                    <a:pt x="1823" y="51"/>
                  </a:cubicBezTo>
                  <a:cubicBezTo>
                    <a:pt x="1833" y="40"/>
                    <a:pt x="1834" y="23"/>
                    <a:pt x="1824" y="11"/>
                  </a:cubicBezTo>
                  <a:cubicBezTo>
                    <a:pt x="1818" y="4"/>
                    <a:pt x="1810"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5616750" y="4488175"/>
              <a:ext cx="23550" cy="56325"/>
            </a:xfrm>
            <a:custGeom>
              <a:avLst/>
              <a:gdLst/>
              <a:ahLst/>
              <a:cxnLst/>
              <a:rect l="l" t="t" r="r" b="b"/>
              <a:pathLst>
                <a:path w="942" h="2253" extrusionOk="0">
                  <a:moveTo>
                    <a:pt x="908" y="0"/>
                  </a:moveTo>
                  <a:cubicBezTo>
                    <a:pt x="898" y="0"/>
                    <a:pt x="889" y="5"/>
                    <a:pt x="883" y="14"/>
                  </a:cubicBezTo>
                  <a:cubicBezTo>
                    <a:pt x="469" y="693"/>
                    <a:pt x="245" y="1461"/>
                    <a:pt x="8" y="2214"/>
                  </a:cubicBezTo>
                  <a:cubicBezTo>
                    <a:pt x="1" y="2236"/>
                    <a:pt x="20" y="2252"/>
                    <a:pt x="38" y="2252"/>
                  </a:cubicBezTo>
                  <a:cubicBezTo>
                    <a:pt x="48" y="2252"/>
                    <a:pt x="58" y="2247"/>
                    <a:pt x="63" y="2235"/>
                  </a:cubicBezTo>
                  <a:cubicBezTo>
                    <a:pt x="146" y="2055"/>
                    <a:pt x="219" y="1871"/>
                    <a:pt x="289" y="1687"/>
                  </a:cubicBezTo>
                  <a:lnTo>
                    <a:pt x="496" y="1134"/>
                  </a:lnTo>
                  <a:cubicBezTo>
                    <a:pt x="629" y="764"/>
                    <a:pt x="774" y="400"/>
                    <a:pt x="935" y="42"/>
                  </a:cubicBezTo>
                  <a:cubicBezTo>
                    <a:pt x="942" y="28"/>
                    <a:pt x="936" y="13"/>
                    <a:pt x="924" y="5"/>
                  </a:cubicBezTo>
                  <a:cubicBezTo>
                    <a:pt x="919" y="2"/>
                    <a:pt x="913"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5672150" y="4587450"/>
              <a:ext cx="281375" cy="243825"/>
            </a:xfrm>
            <a:custGeom>
              <a:avLst/>
              <a:gdLst/>
              <a:ahLst/>
              <a:cxnLst/>
              <a:rect l="l" t="t" r="r" b="b"/>
              <a:pathLst>
                <a:path w="11255" h="9753" extrusionOk="0">
                  <a:moveTo>
                    <a:pt x="5682" y="1"/>
                  </a:moveTo>
                  <a:cubicBezTo>
                    <a:pt x="5094" y="1"/>
                    <a:pt x="4485" y="150"/>
                    <a:pt x="3879" y="482"/>
                  </a:cubicBezTo>
                  <a:cubicBezTo>
                    <a:pt x="91" y="2555"/>
                    <a:pt x="1677" y="5945"/>
                    <a:pt x="1767" y="6064"/>
                  </a:cubicBezTo>
                  <a:cubicBezTo>
                    <a:pt x="1859" y="6184"/>
                    <a:pt x="0" y="9524"/>
                    <a:pt x="97" y="9707"/>
                  </a:cubicBezTo>
                  <a:cubicBezTo>
                    <a:pt x="114" y="9739"/>
                    <a:pt x="168" y="9753"/>
                    <a:pt x="252" y="9753"/>
                  </a:cubicBezTo>
                  <a:cubicBezTo>
                    <a:pt x="881" y="9753"/>
                    <a:pt x="3155" y="8956"/>
                    <a:pt x="3327" y="8852"/>
                  </a:cubicBezTo>
                  <a:cubicBezTo>
                    <a:pt x="3331" y="8850"/>
                    <a:pt x="3338" y="8848"/>
                    <a:pt x="3347" y="8848"/>
                  </a:cubicBezTo>
                  <a:cubicBezTo>
                    <a:pt x="3547" y="8848"/>
                    <a:pt x="4844" y="9550"/>
                    <a:pt x="6289" y="9550"/>
                  </a:cubicBezTo>
                  <a:cubicBezTo>
                    <a:pt x="7472" y="9550"/>
                    <a:pt x="8753" y="9080"/>
                    <a:pt x="9613" y="7370"/>
                  </a:cubicBezTo>
                  <a:cubicBezTo>
                    <a:pt x="11255" y="4102"/>
                    <a:pt x="8765" y="1"/>
                    <a:pt x="56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5761300" y="4797550"/>
              <a:ext cx="124625" cy="22800"/>
            </a:xfrm>
            <a:custGeom>
              <a:avLst/>
              <a:gdLst/>
              <a:ahLst/>
              <a:cxnLst/>
              <a:rect l="l" t="t" r="r" b="b"/>
              <a:pathLst>
                <a:path w="4985" h="912" extrusionOk="0">
                  <a:moveTo>
                    <a:pt x="42" y="0"/>
                  </a:moveTo>
                  <a:cubicBezTo>
                    <a:pt x="19" y="0"/>
                    <a:pt x="0" y="32"/>
                    <a:pt x="21" y="52"/>
                  </a:cubicBezTo>
                  <a:cubicBezTo>
                    <a:pt x="342" y="356"/>
                    <a:pt x="739" y="578"/>
                    <a:pt x="1160" y="717"/>
                  </a:cubicBezTo>
                  <a:cubicBezTo>
                    <a:pt x="1570" y="848"/>
                    <a:pt x="2000" y="911"/>
                    <a:pt x="2432" y="911"/>
                  </a:cubicBezTo>
                  <a:cubicBezTo>
                    <a:pt x="3329" y="911"/>
                    <a:pt x="4229" y="637"/>
                    <a:pt x="4958" y="120"/>
                  </a:cubicBezTo>
                  <a:cubicBezTo>
                    <a:pt x="4985" y="102"/>
                    <a:pt x="4965" y="66"/>
                    <a:pt x="4940" y="66"/>
                  </a:cubicBezTo>
                  <a:cubicBezTo>
                    <a:pt x="4935" y="66"/>
                    <a:pt x="4930" y="68"/>
                    <a:pt x="4925" y="71"/>
                  </a:cubicBezTo>
                  <a:cubicBezTo>
                    <a:pt x="4192" y="529"/>
                    <a:pt x="3294" y="791"/>
                    <a:pt x="2410" y="791"/>
                  </a:cubicBezTo>
                  <a:cubicBezTo>
                    <a:pt x="1563" y="791"/>
                    <a:pt x="727" y="550"/>
                    <a:pt x="60" y="7"/>
                  </a:cubicBezTo>
                  <a:cubicBezTo>
                    <a:pt x="54" y="2"/>
                    <a:pt x="4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5718175" y="4805275"/>
              <a:ext cx="27475" cy="11750"/>
            </a:xfrm>
            <a:custGeom>
              <a:avLst/>
              <a:gdLst/>
              <a:ahLst/>
              <a:cxnLst/>
              <a:rect l="l" t="t" r="r" b="b"/>
              <a:pathLst>
                <a:path w="1099" h="470" extrusionOk="0">
                  <a:moveTo>
                    <a:pt x="1066" y="0"/>
                  </a:moveTo>
                  <a:cubicBezTo>
                    <a:pt x="1063" y="0"/>
                    <a:pt x="1061" y="1"/>
                    <a:pt x="1058" y="1"/>
                  </a:cubicBezTo>
                  <a:cubicBezTo>
                    <a:pt x="700" y="97"/>
                    <a:pt x="352" y="235"/>
                    <a:pt x="28" y="414"/>
                  </a:cubicBezTo>
                  <a:cubicBezTo>
                    <a:pt x="0" y="428"/>
                    <a:pt x="15" y="469"/>
                    <a:pt x="42" y="469"/>
                  </a:cubicBezTo>
                  <a:cubicBezTo>
                    <a:pt x="45" y="469"/>
                    <a:pt x="48" y="469"/>
                    <a:pt x="51" y="468"/>
                  </a:cubicBezTo>
                  <a:cubicBezTo>
                    <a:pt x="410" y="374"/>
                    <a:pt x="752" y="236"/>
                    <a:pt x="1078" y="57"/>
                  </a:cubicBezTo>
                  <a:cubicBezTo>
                    <a:pt x="1090" y="51"/>
                    <a:pt x="1098" y="37"/>
                    <a:pt x="1095" y="23"/>
                  </a:cubicBezTo>
                  <a:cubicBezTo>
                    <a:pt x="1091" y="9"/>
                    <a:pt x="1079"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716800" y="4613750"/>
              <a:ext cx="52750" cy="65500"/>
            </a:xfrm>
            <a:custGeom>
              <a:avLst/>
              <a:gdLst/>
              <a:ahLst/>
              <a:cxnLst/>
              <a:rect l="l" t="t" r="r" b="b"/>
              <a:pathLst>
                <a:path w="2110" h="2620" extrusionOk="0">
                  <a:moveTo>
                    <a:pt x="2067" y="1"/>
                  </a:moveTo>
                  <a:cubicBezTo>
                    <a:pt x="2065" y="1"/>
                    <a:pt x="2062" y="1"/>
                    <a:pt x="2060" y="2"/>
                  </a:cubicBezTo>
                  <a:cubicBezTo>
                    <a:pt x="902" y="277"/>
                    <a:pt x="56" y="1419"/>
                    <a:pt x="2" y="2589"/>
                  </a:cubicBezTo>
                  <a:cubicBezTo>
                    <a:pt x="0" y="2609"/>
                    <a:pt x="16" y="2619"/>
                    <a:pt x="31" y="2619"/>
                  </a:cubicBezTo>
                  <a:cubicBezTo>
                    <a:pt x="45" y="2619"/>
                    <a:pt x="58" y="2611"/>
                    <a:pt x="60" y="2594"/>
                  </a:cubicBezTo>
                  <a:cubicBezTo>
                    <a:pt x="210" y="1469"/>
                    <a:pt x="980" y="416"/>
                    <a:pt x="2076" y="58"/>
                  </a:cubicBezTo>
                  <a:cubicBezTo>
                    <a:pt x="2109" y="48"/>
                    <a:pt x="2098" y="1"/>
                    <a:pt x="2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5740950" y="4636600"/>
              <a:ext cx="162175" cy="138825"/>
            </a:xfrm>
            <a:custGeom>
              <a:avLst/>
              <a:gdLst/>
              <a:ahLst/>
              <a:cxnLst/>
              <a:rect l="l" t="t" r="r" b="b"/>
              <a:pathLst>
                <a:path w="6487" h="5553" extrusionOk="0">
                  <a:moveTo>
                    <a:pt x="3772" y="74"/>
                  </a:moveTo>
                  <a:cubicBezTo>
                    <a:pt x="4082" y="74"/>
                    <a:pt x="4394" y="176"/>
                    <a:pt x="4657" y="393"/>
                  </a:cubicBezTo>
                  <a:cubicBezTo>
                    <a:pt x="4910" y="575"/>
                    <a:pt x="5107" y="812"/>
                    <a:pt x="5250" y="1079"/>
                  </a:cubicBezTo>
                  <a:lnTo>
                    <a:pt x="5250" y="1079"/>
                  </a:lnTo>
                  <a:cubicBezTo>
                    <a:pt x="5115" y="1040"/>
                    <a:pt x="4974" y="1022"/>
                    <a:pt x="4833" y="1022"/>
                  </a:cubicBezTo>
                  <a:cubicBezTo>
                    <a:pt x="4758" y="1022"/>
                    <a:pt x="4683" y="1027"/>
                    <a:pt x="4608" y="1037"/>
                  </a:cubicBezTo>
                  <a:lnTo>
                    <a:pt x="4608" y="1037"/>
                  </a:lnTo>
                  <a:cubicBezTo>
                    <a:pt x="4396" y="749"/>
                    <a:pt x="4117" y="510"/>
                    <a:pt x="3787" y="354"/>
                  </a:cubicBezTo>
                  <a:cubicBezTo>
                    <a:pt x="3631" y="272"/>
                    <a:pt x="3463" y="207"/>
                    <a:pt x="3287" y="157"/>
                  </a:cubicBezTo>
                  <a:lnTo>
                    <a:pt x="3287" y="157"/>
                  </a:lnTo>
                  <a:cubicBezTo>
                    <a:pt x="3444" y="102"/>
                    <a:pt x="3608" y="74"/>
                    <a:pt x="3772" y="74"/>
                  </a:cubicBezTo>
                  <a:close/>
                  <a:moveTo>
                    <a:pt x="3098" y="239"/>
                  </a:moveTo>
                  <a:cubicBezTo>
                    <a:pt x="3642" y="364"/>
                    <a:pt x="4140" y="644"/>
                    <a:pt x="4480" y="1060"/>
                  </a:cubicBezTo>
                  <a:lnTo>
                    <a:pt x="4480" y="1060"/>
                  </a:lnTo>
                  <a:cubicBezTo>
                    <a:pt x="4324" y="1093"/>
                    <a:pt x="4173" y="1148"/>
                    <a:pt x="4033" y="1223"/>
                  </a:cubicBezTo>
                  <a:lnTo>
                    <a:pt x="4033" y="1223"/>
                  </a:lnTo>
                  <a:cubicBezTo>
                    <a:pt x="3733" y="818"/>
                    <a:pt x="3336" y="480"/>
                    <a:pt x="2872" y="382"/>
                  </a:cubicBezTo>
                  <a:lnTo>
                    <a:pt x="2872" y="382"/>
                  </a:lnTo>
                  <a:cubicBezTo>
                    <a:pt x="2944" y="327"/>
                    <a:pt x="3020" y="280"/>
                    <a:pt x="3098" y="239"/>
                  </a:cubicBezTo>
                  <a:close/>
                  <a:moveTo>
                    <a:pt x="2766" y="471"/>
                  </a:moveTo>
                  <a:cubicBezTo>
                    <a:pt x="3129" y="520"/>
                    <a:pt x="3464" y="717"/>
                    <a:pt x="3768" y="1055"/>
                  </a:cubicBezTo>
                  <a:cubicBezTo>
                    <a:pt x="3828" y="1113"/>
                    <a:pt x="3890" y="1186"/>
                    <a:pt x="3952" y="1270"/>
                  </a:cubicBezTo>
                  <a:lnTo>
                    <a:pt x="3952" y="1270"/>
                  </a:lnTo>
                  <a:cubicBezTo>
                    <a:pt x="3937" y="1279"/>
                    <a:pt x="3923" y="1287"/>
                    <a:pt x="3909" y="1297"/>
                  </a:cubicBezTo>
                  <a:cubicBezTo>
                    <a:pt x="3855" y="1328"/>
                    <a:pt x="3802" y="1362"/>
                    <a:pt x="3751" y="1400"/>
                  </a:cubicBezTo>
                  <a:lnTo>
                    <a:pt x="3751" y="1400"/>
                  </a:lnTo>
                  <a:cubicBezTo>
                    <a:pt x="3674" y="1358"/>
                    <a:pt x="3591" y="1324"/>
                    <a:pt x="3504" y="1299"/>
                  </a:cubicBezTo>
                  <a:cubicBezTo>
                    <a:pt x="3073" y="1317"/>
                    <a:pt x="2986" y="1875"/>
                    <a:pt x="2895" y="2208"/>
                  </a:cubicBezTo>
                  <a:lnTo>
                    <a:pt x="2895" y="2208"/>
                  </a:lnTo>
                  <a:cubicBezTo>
                    <a:pt x="2857" y="2201"/>
                    <a:pt x="2819" y="2198"/>
                    <a:pt x="2782" y="2198"/>
                  </a:cubicBezTo>
                  <a:cubicBezTo>
                    <a:pt x="2735" y="2198"/>
                    <a:pt x="2689" y="2203"/>
                    <a:pt x="2644" y="2212"/>
                  </a:cubicBezTo>
                  <a:lnTo>
                    <a:pt x="2644" y="2212"/>
                  </a:lnTo>
                  <a:cubicBezTo>
                    <a:pt x="2571" y="2029"/>
                    <a:pt x="2482" y="1855"/>
                    <a:pt x="2329" y="1722"/>
                  </a:cubicBezTo>
                  <a:cubicBezTo>
                    <a:pt x="2267" y="1679"/>
                    <a:pt x="2201" y="1661"/>
                    <a:pt x="2135" y="1661"/>
                  </a:cubicBezTo>
                  <a:cubicBezTo>
                    <a:pt x="2117" y="1661"/>
                    <a:pt x="2099" y="1663"/>
                    <a:pt x="2081" y="1665"/>
                  </a:cubicBezTo>
                  <a:lnTo>
                    <a:pt x="2081" y="1665"/>
                  </a:lnTo>
                  <a:cubicBezTo>
                    <a:pt x="2163" y="1263"/>
                    <a:pt x="2361" y="879"/>
                    <a:pt x="2657" y="581"/>
                  </a:cubicBezTo>
                  <a:cubicBezTo>
                    <a:pt x="2692" y="542"/>
                    <a:pt x="2729" y="505"/>
                    <a:pt x="2766" y="471"/>
                  </a:cubicBezTo>
                  <a:close/>
                  <a:moveTo>
                    <a:pt x="3502" y="1372"/>
                  </a:moveTo>
                  <a:cubicBezTo>
                    <a:pt x="3566" y="1390"/>
                    <a:pt x="3629" y="1415"/>
                    <a:pt x="3690" y="1446"/>
                  </a:cubicBezTo>
                  <a:lnTo>
                    <a:pt x="3690" y="1446"/>
                  </a:lnTo>
                  <a:cubicBezTo>
                    <a:pt x="3421" y="1657"/>
                    <a:pt x="3198" y="1944"/>
                    <a:pt x="3061" y="2259"/>
                  </a:cubicBezTo>
                  <a:lnTo>
                    <a:pt x="3061" y="2259"/>
                  </a:lnTo>
                  <a:cubicBezTo>
                    <a:pt x="3030" y="2245"/>
                    <a:pt x="2998" y="2234"/>
                    <a:pt x="2967" y="2224"/>
                  </a:cubicBezTo>
                  <a:lnTo>
                    <a:pt x="2967" y="2224"/>
                  </a:lnTo>
                  <a:cubicBezTo>
                    <a:pt x="3049" y="1929"/>
                    <a:pt x="3127" y="1392"/>
                    <a:pt x="3502" y="1372"/>
                  </a:cubicBezTo>
                  <a:close/>
                  <a:moveTo>
                    <a:pt x="2586" y="459"/>
                  </a:moveTo>
                  <a:cubicBezTo>
                    <a:pt x="2619" y="459"/>
                    <a:pt x="2650" y="460"/>
                    <a:pt x="2682" y="462"/>
                  </a:cubicBezTo>
                  <a:lnTo>
                    <a:pt x="2682" y="462"/>
                  </a:lnTo>
                  <a:cubicBezTo>
                    <a:pt x="2340" y="777"/>
                    <a:pt x="2103" y="1218"/>
                    <a:pt x="2012" y="1680"/>
                  </a:cubicBezTo>
                  <a:lnTo>
                    <a:pt x="2012" y="1680"/>
                  </a:lnTo>
                  <a:cubicBezTo>
                    <a:pt x="1869" y="1723"/>
                    <a:pt x="1733" y="1832"/>
                    <a:pt x="1635" y="1930"/>
                  </a:cubicBezTo>
                  <a:cubicBezTo>
                    <a:pt x="1548" y="2034"/>
                    <a:pt x="1491" y="2147"/>
                    <a:pt x="1459" y="2266"/>
                  </a:cubicBezTo>
                  <a:lnTo>
                    <a:pt x="1459" y="2266"/>
                  </a:lnTo>
                  <a:cubicBezTo>
                    <a:pt x="1410" y="2254"/>
                    <a:pt x="1358" y="2247"/>
                    <a:pt x="1304" y="2243"/>
                  </a:cubicBezTo>
                  <a:lnTo>
                    <a:pt x="1304" y="2243"/>
                  </a:lnTo>
                  <a:cubicBezTo>
                    <a:pt x="1059" y="1653"/>
                    <a:pt x="1120" y="988"/>
                    <a:pt x="1784" y="675"/>
                  </a:cubicBezTo>
                  <a:cubicBezTo>
                    <a:pt x="2063" y="530"/>
                    <a:pt x="2331" y="459"/>
                    <a:pt x="2586" y="459"/>
                  </a:cubicBezTo>
                  <a:close/>
                  <a:moveTo>
                    <a:pt x="1346" y="2336"/>
                  </a:moveTo>
                  <a:cubicBezTo>
                    <a:pt x="1378" y="2340"/>
                    <a:pt x="1410" y="2346"/>
                    <a:pt x="1441" y="2353"/>
                  </a:cubicBezTo>
                  <a:lnTo>
                    <a:pt x="1441" y="2353"/>
                  </a:lnTo>
                  <a:cubicBezTo>
                    <a:pt x="1434" y="2399"/>
                    <a:pt x="1430" y="2446"/>
                    <a:pt x="1429" y="2493"/>
                  </a:cubicBezTo>
                  <a:lnTo>
                    <a:pt x="1429" y="2493"/>
                  </a:lnTo>
                  <a:cubicBezTo>
                    <a:pt x="1399" y="2442"/>
                    <a:pt x="1371" y="2390"/>
                    <a:pt x="1346" y="2336"/>
                  </a:cubicBezTo>
                  <a:close/>
                  <a:moveTo>
                    <a:pt x="2136" y="1725"/>
                  </a:moveTo>
                  <a:cubicBezTo>
                    <a:pt x="2189" y="1725"/>
                    <a:pt x="2242" y="1739"/>
                    <a:pt x="2292" y="1774"/>
                  </a:cubicBezTo>
                  <a:cubicBezTo>
                    <a:pt x="2429" y="1898"/>
                    <a:pt x="2512" y="2058"/>
                    <a:pt x="2580" y="2228"/>
                  </a:cubicBezTo>
                  <a:lnTo>
                    <a:pt x="2580" y="2228"/>
                  </a:lnTo>
                  <a:cubicBezTo>
                    <a:pt x="2404" y="2281"/>
                    <a:pt x="2239" y="2398"/>
                    <a:pt x="2092" y="2547"/>
                  </a:cubicBezTo>
                  <a:lnTo>
                    <a:pt x="2092" y="2547"/>
                  </a:lnTo>
                  <a:cubicBezTo>
                    <a:pt x="2028" y="2283"/>
                    <a:pt x="2022" y="2004"/>
                    <a:pt x="2069" y="1732"/>
                  </a:cubicBezTo>
                  <a:lnTo>
                    <a:pt x="2069" y="1732"/>
                  </a:lnTo>
                  <a:cubicBezTo>
                    <a:pt x="2091" y="1727"/>
                    <a:pt x="2113" y="1725"/>
                    <a:pt x="2136" y="1725"/>
                  </a:cubicBezTo>
                  <a:close/>
                  <a:moveTo>
                    <a:pt x="2000" y="1752"/>
                  </a:moveTo>
                  <a:cubicBezTo>
                    <a:pt x="1953" y="2037"/>
                    <a:pt x="1963" y="2329"/>
                    <a:pt x="2039" y="2602"/>
                  </a:cubicBezTo>
                  <a:lnTo>
                    <a:pt x="2039" y="2602"/>
                  </a:lnTo>
                  <a:cubicBezTo>
                    <a:pt x="2037" y="2605"/>
                    <a:pt x="2035" y="2607"/>
                    <a:pt x="2033" y="2610"/>
                  </a:cubicBezTo>
                  <a:lnTo>
                    <a:pt x="2033" y="2610"/>
                  </a:lnTo>
                  <a:cubicBezTo>
                    <a:pt x="1883" y="2460"/>
                    <a:pt x="1717" y="2339"/>
                    <a:pt x="1516" y="2280"/>
                  </a:cubicBezTo>
                  <a:lnTo>
                    <a:pt x="1516" y="2280"/>
                  </a:lnTo>
                  <a:cubicBezTo>
                    <a:pt x="1555" y="2128"/>
                    <a:pt x="1645" y="1991"/>
                    <a:pt x="1768" y="1891"/>
                  </a:cubicBezTo>
                  <a:cubicBezTo>
                    <a:pt x="1835" y="1839"/>
                    <a:pt x="1915" y="1784"/>
                    <a:pt x="2000" y="1752"/>
                  </a:cubicBezTo>
                  <a:close/>
                  <a:moveTo>
                    <a:pt x="2773" y="2296"/>
                  </a:moveTo>
                  <a:cubicBezTo>
                    <a:pt x="2806" y="2299"/>
                    <a:pt x="2839" y="2304"/>
                    <a:pt x="2871" y="2311"/>
                  </a:cubicBezTo>
                  <a:lnTo>
                    <a:pt x="2871" y="2311"/>
                  </a:lnTo>
                  <a:cubicBezTo>
                    <a:pt x="2846" y="2423"/>
                    <a:pt x="2824" y="2536"/>
                    <a:pt x="2805" y="2650"/>
                  </a:cubicBezTo>
                  <a:lnTo>
                    <a:pt x="2805" y="2650"/>
                  </a:lnTo>
                  <a:cubicBezTo>
                    <a:pt x="2759" y="2538"/>
                    <a:pt x="2721" y="2421"/>
                    <a:pt x="2679" y="2306"/>
                  </a:cubicBezTo>
                  <a:lnTo>
                    <a:pt x="2679" y="2306"/>
                  </a:lnTo>
                  <a:cubicBezTo>
                    <a:pt x="2710" y="2300"/>
                    <a:pt x="2742" y="2297"/>
                    <a:pt x="2773" y="2296"/>
                  </a:cubicBezTo>
                  <a:close/>
                  <a:moveTo>
                    <a:pt x="2436" y="164"/>
                  </a:moveTo>
                  <a:cubicBezTo>
                    <a:pt x="2628" y="164"/>
                    <a:pt x="2821" y="183"/>
                    <a:pt x="3008" y="220"/>
                  </a:cubicBezTo>
                  <a:lnTo>
                    <a:pt x="3008" y="220"/>
                  </a:lnTo>
                  <a:cubicBezTo>
                    <a:pt x="2933" y="264"/>
                    <a:pt x="2861" y="313"/>
                    <a:pt x="2792" y="368"/>
                  </a:cubicBezTo>
                  <a:lnTo>
                    <a:pt x="2792" y="368"/>
                  </a:lnTo>
                  <a:cubicBezTo>
                    <a:pt x="2729" y="358"/>
                    <a:pt x="2664" y="353"/>
                    <a:pt x="2598" y="353"/>
                  </a:cubicBezTo>
                  <a:cubicBezTo>
                    <a:pt x="2496" y="353"/>
                    <a:pt x="2390" y="365"/>
                    <a:pt x="2283" y="391"/>
                  </a:cubicBezTo>
                  <a:cubicBezTo>
                    <a:pt x="1061" y="676"/>
                    <a:pt x="885" y="1460"/>
                    <a:pt x="1202" y="2247"/>
                  </a:cubicBezTo>
                  <a:lnTo>
                    <a:pt x="1202" y="2247"/>
                  </a:lnTo>
                  <a:cubicBezTo>
                    <a:pt x="761" y="2299"/>
                    <a:pt x="462" y="2544"/>
                    <a:pt x="296" y="2872"/>
                  </a:cubicBezTo>
                  <a:lnTo>
                    <a:pt x="296" y="2872"/>
                  </a:lnTo>
                  <a:cubicBezTo>
                    <a:pt x="191" y="2537"/>
                    <a:pt x="158" y="2175"/>
                    <a:pt x="185" y="1844"/>
                  </a:cubicBezTo>
                  <a:cubicBezTo>
                    <a:pt x="253" y="1090"/>
                    <a:pt x="864" y="507"/>
                    <a:pt x="1568" y="300"/>
                  </a:cubicBezTo>
                  <a:cubicBezTo>
                    <a:pt x="1846" y="209"/>
                    <a:pt x="2141" y="164"/>
                    <a:pt x="2436" y="164"/>
                  </a:cubicBezTo>
                  <a:close/>
                  <a:moveTo>
                    <a:pt x="2940" y="2331"/>
                  </a:moveTo>
                  <a:cubicBezTo>
                    <a:pt x="2967" y="2340"/>
                    <a:pt x="2994" y="2350"/>
                    <a:pt x="3020" y="2362"/>
                  </a:cubicBezTo>
                  <a:lnTo>
                    <a:pt x="3020" y="2362"/>
                  </a:lnTo>
                  <a:cubicBezTo>
                    <a:pt x="2959" y="2531"/>
                    <a:pt x="2922" y="2706"/>
                    <a:pt x="2916" y="2880"/>
                  </a:cubicBezTo>
                  <a:lnTo>
                    <a:pt x="2916" y="2880"/>
                  </a:lnTo>
                  <a:cubicBezTo>
                    <a:pt x="2896" y="2846"/>
                    <a:pt x="2877" y="2811"/>
                    <a:pt x="2859" y="2775"/>
                  </a:cubicBezTo>
                  <a:lnTo>
                    <a:pt x="2859" y="2775"/>
                  </a:lnTo>
                  <a:cubicBezTo>
                    <a:pt x="2885" y="2609"/>
                    <a:pt x="2911" y="2457"/>
                    <a:pt x="2940" y="2331"/>
                  </a:cubicBezTo>
                  <a:close/>
                  <a:moveTo>
                    <a:pt x="1499" y="2369"/>
                  </a:moveTo>
                  <a:cubicBezTo>
                    <a:pt x="1683" y="2425"/>
                    <a:pt x="1836" y="2538"/>
                    <a:pt x="1975" y="2677"/>
                  </a:cubicBezTo>
                  <a:lnTo>
                    <a:pt x="1975" y="2677"/>
                  </a:lnTo>
                  <a:cubicBezTo>
                    <a:pt x="1928" y="2733"/>
                    <a:pt x="1884" y="2792"/>
                    <a:pt x="1843" y="2852"/>
                  </a:cubicBezTo>
                  <a:cubicBezTo>
                    <a:pt x="1815" y="2891"/>
                    <a:pt x="1787" y="2931"/>
                    <a:pt x="1760" y="2972"/>
                  </a:cubicBezTo>
                  <a:lnTo>
                    <a:pt x="1760" y="2972"/>
                  </a:lnTo>
                  <a:cubicBezTo>
                    <a:pt x="1658" y="2850"/>
                    <a:pt x="1570" y="2729"/>
                    <a:pt x="1501" y="2615"/>
                  </a:cubicBezTo>
                  <a:lnTo>
                    <a:pt x="1501" y="2615"/>
                  </a:lnTo>
                  <a:cubicBezTo>
                    <a:pt x="1493" y="2544"/>
                    <a:pt x="1491" y="2472"/>
                    <a:pt x="1496" y="2400"/>
                  </a:cubicBezTo>
                  <a:cubicBezTo>
                    <a:pt x="1497" y="2390"/>
                    <a:pt x="1498" y="2379"/>
                    <a:pt x="1499" y="2369"/>
                  </a:cubicBezTo>
                  <a:close/>
                  <a:moveTo>
                    <a:pt x="1560" y="2883"/>
                  </a:moveTo>
                  <a:lnTo>
                    <a:pt x="1560" y="2883"/>
                  </a:lnTo>
                  <a:cubicBezTo>
                    <a:pt x="1605" y="2945"/>
                    <a:pt x="1652" y="3005"/>
                    <a:pt x="1700" y="3065"/>
                  </a:cubicBezTo>
                  <a:lnTo>
                    <a:pt x="1700" y="3065"/>
                  </a:lnTo>
                  <a:cubicBezTo>
                    <a:pt x="1688" y="3085"/>
                    <a:pt x="1675" y="3105"/>
                    <a:pt x="1663" y="3125"/>
                  </a:cubicBezTo>
                  <a:lnTo>
                    <a:pt x="1663" y="3125"/>
                  </a:lnTo>
                  <a:cubicBezTo>
                    <a:pt x="1622" y="3048"/>
                    <a:pt x="1588" y="2967"/>
                    <a:pt x="1560" y="2883"/>
                  </a:cubicBezTo>
                  <a:close/>
                  <a:moveTo>
                    <a:pt x="3769" y="1490"/>
                  </a:moveTo>
                  <a:lnTo>
                    <a:pt x="3769" y="1490"/>
                  </a:lnTo>
                  <a:cubicBezTo>
                    <a:pt x="4211" y="1766"/>
                    <a:pt x="4500" y="2370"/>
                    <a:pt x="4369" y="2894"/>
                  </a:cubicBezTo>
                  <a:cubicBezTo>
                    <a:pt x="4325" y="3109"/>
                    <a:pt x="4178" y="3267"/>
                    <a:pt x="3989" y="3329"/>
                  </a:cubicBezTo>
                  <a:lnTo>
                    <a:pt x="3989" y="3329"/>
                  </a:lnTo>
                  <a:cubicBezTo>
                    <a:pt x="3802" y="3002"/>
                    <a:pt x="3594" y="2690"/>
                    <a:pt x="3315" y="2430"/>
                  </a:cubicBezTo>
                  <a:cubicBezTo>
                    <a:pt x="3253" y="2374"/>
                    <a:pt x="3191" y="2329"/>
                    <a:pt x="3130" y="2294"/>
                  </a:cubicBezTo>
                  <a:lnTo>
                    <a:pt x="3130" y="2294"/>
                  </a:lnTo>
                  <a:cubicBezTo>
                    <a:pt x="3264" y="1981"/>
                    <a:pt x="3491" y="1700"/>
                    <a:pt x="3769" y="1490"/>
                  </a:cubicBezTo>
                  <a:close/>
                  <a:moveTo>
                    <a:pt x="3089" y="2397"/>
                  </a:moveTo>
                  <a:cubicBezTo>
                    <a:pt x="3397" y="2571"/>
                    <a:pt x="3656" y="2941"/>
                    <a:pt x="3892" y="3352"/>
                  </a:cubicBezTo>
                  <a:lnTo>
                    <a:pt x="3892" y="3352"/>
                  </a:lnTo>
                  <a:cubicBezTo>
                    <a:pt x="3864" y="3357"/>
                    <a:pt x="3835" y="3359"/>
                    <a:pt x="3806" y="3359"/>
                  </a:cubicBezTo>
                  <a:cubicBezTo>
                    <a:pt x="3759" y="3359"/>
                    <a:pt x="3710" y="3353"/>
                    <a:pt x="3661" y="3341"/>
                  </a:cubicBezTo>
                  <a:cubicBezTo>
                    <a:pt x="3434" y="3289"/>
                    <a:pt x="3196" y="3186"/>
                    <a:pt x="3021" y="3027"/>
                  </a:cubicBezTo>
                  <a:cubicBezTo>
                    <a:pt x="3014" y="3019"/>
                    <a:pt x="3007" y="3010"/>
                    <a:pt x="3000" y="3001"/>
                  </a:cubicBezTo>
                  <a:lnTo>
                    <a:pt x="3000" y="3001"/>
                  </a:lnTo>
                  <a:cubicBezTo>
                    <a:pt x="2988" y="2795"/>
                    <a:pt x="3021" y="2591"/>
                    <a:pt x="3089" y="2397"/>
                  </a:cubicBezTo>
                  <a:close/>
                  <a:moveTo>
                    <a:pt x="2616" y="2321"/>
                  </a:moveTo>
                  <a:lnTo>
                    <a:pt x="2616" y="2321"/>
                  </a:lnTo>
                  <a:cubicBezTo>
                    <a:pt x="2670" y="2471"/>
                    <a:pt x="2719" y="2626"/>
                    <a:pt x="2784" y="2770"/>
                  </a:cubicBezTo>
                  <a:lnTo>
                    <a:pt x="2784" y="2770"/>
                  </a:lnTo>
                  <a:cubicBezTo>
                    <a:pt x="2749" y="2985"/>
                    <a:pt x="2719" y="3201"/>
                    <a:pt x="2685" y="3417"/>
                  </a:cubicBezTo>
                  <a:lnTo>
                    <a:pt x="2685" y="3417"/>
                  </a:lnTo>
                  <a:cubicBezTo>
                    <a:pt x="2501" y="3205"/>
                    <a:pt x="2337" y="2954"/>
                    <a:pt x="2151" y="2738"/>
                  </a:cubicBezTo>
                  <a:lnTo>
                    <a:pt x="2151" y="2738"/>
                  </a:lnTo>
                  <a:cubicBezTo>
                    <a:pt x="2141" y="2712"/>
                    <a:pt x="2132" y="2686"/>
                    <a:pt x="2124" y="2659"/>
                  </a:cubicBezTo>
                  <a:lnTo>
                    <a:pt x="2124" y="2659"/>
                  </a:lnTo>
                  <a:cubicBezTo>
                    <a:pt x="2277" y="2497"/>
                    <a:pt x="2445" y="2372"/>
                    <a:pt x="2616" y="2321"/>
                  </a:cubicBezTo>
                  <a:close/>
                  <a:moveTo>
                    <a:pt x="2043" y="2750"/>
                  </a:moveTo>
                  <a:cubicBezTo>
                    <a:pt x="2070" y="2780"/>
                    <a:pt x="2097" y="2811"/>
                    <a:pt x="2124" y="2843"/>
                  </a:cubicBezTo>
                  <a:lnTo>
                    <a:pt x="2124" y="2843"/>
                  </a:lnTo>
                  <a:cubicBezTo>
                    <a:pt x="2243" y="3114"/>
                    <a:pt x="2439" y="3348"/>
                    <a:pt x="2666" y="3535"/>
                  </a:cubicBezTo>
                  <a:lnTo>
                    <a:pt x="2666" y="3535"/>
                  </a:lnTo>
                  <a:cubicBezTo>
                    <a:pt x="2654" y="3609"/>
                    <a:pt x="2641" y="3682"/>
                    <a:pt x="2627" y="3755"/>
                  </a:cubicBezTo>
                  <a:lnTo>
                    <a:pt x="2627" y="3755"/>
                  </a:lnTo>
                  <a:cubicBezTo>
                    <a:pt x="2326" y="3553"/>
                    <a:pt x="2047" y="3300"/>
                    <a:pt x="1826" y="3049"/>
                  </a:cubicBezTo>
                  <a:lnTo>
                    <a:pt x="1826" y="3049"/>
                  </a:lnTo>
                  <a:cubicBezTo>
                    <a:pt x="1892" y="2944"/>
                    <a:pt x="1965" y="2843"/>
                    <a:pt x="2043" y="2750"/>
                  </a:cubicBezTo>
                  <a:close/>
                  <a:moveTo>
                    <a:pt x="4001" y="1338"/>
                  </a:moveTo>
                  <a:cubicBezTo>
                    <a:pt x="4479" y="2030"/>
                    <a:pt x="4918" y="3334"/>
                    <a:pt x="4233" y="3779"/>
                  </a:cubicBezTo>
                  <a:lnTo>
                    <a:pt x="4233" y="3779"/>
                  </a:lnTo>
                  <a:cubicBezTo>
                    <a:pt x="4164" y="3649"/>
                    <a:pt x="4095" y="3518"/>
                    <a:pt x="4023" y="3390"/>
                  </a:cubicBezTo>
                  <a:lnTo>
                    <a:pt x="4023" y="3390"/>
                  </a:lnTo>
                  <a:cubicBezTo>
                    <a:pt x="4227" y="3318"/>
                    <a:pt x="4387" y="3145"/>
                    <a:pt x="4436" y="2912"/>
                  </a:cubicBezTo>
                  <a:cubicBezTo>
                    <a:pt x="4563" y="2360"/>
                    <a:pt x="4302" y="1749"/>
                    <a:pt x="3830" y="1446"/>
                  </a:cubicBezTo>
                  <a:lnTo>
                    <a:pt x="3830" y="1446"/>
                  </a:lnTo>
                  <a:cubicBezTo>
                    <a:pt x="3885" y="1407"/>
                    <a:pt x="3942" y="1371"/>
                    <a:pt x="4001" y="1338"/>
                  </a:cubicBezTo>
                  <a:close/>
                  <a:moveTo>
                    <a:pt x="2843" y="2886"/>
                  </a:moveTo>
                  <a:lnTo>
                    <a:pt x="2843" y="2886"/>
                  </a:lnTo>
                  <a:cubicBezTo>
                    <a:pt x="2865" y="2926"/>
                    <a:pt x="2890" y="2965"/>
                    <a:pt x="2917" y="3002"/>
                  </a:cubicBezTo>
                  <a:lnTo>
                    <a:pt x="2917" y="3002"/>
                  </a:lnTo>
                  <a:cubicBezTo>
                    <a:pt x="2931" y="3272"/>
                    <a:pt x="3022" y="3537"/>
                    <a:pt x="3212" y="3772"/>
                  </a:cubicBezTo>
                  <a:cubicBezTo>
                    <a:pt x="3230" y="3795"/>
                    <a:pt x="3249" y="3818"/>
                    <a:pt x="3268" y="3841"/>
                  </a:cubicBezTo>
                  <a:lnTo>
                    <a:pt x="3268" y="3841"/>
                  </a:lnTo>
                  <a:cubicBezTo>
                    <a:pt x="3155" y="3803"/>
                    <a:pt x="3049" y="3750"/>
                    <a:pt x="2957" y="3678"/>
                  </a:cubicBezTo>
                  <a:cubicBezTo>
                    <a:pt x="2884" y="3624"/>
                    <a:pt x="2817" y="3560"/>
                    <a:pt x="2751" y="3491"/>
                  </a:cubicBezTo>
                  <a:lnTo>
                    <a:pt x="2751" y="3491"/>
                  </a:lnTo>
                  <a:cubicBezTo>
                    <a:pt x="2785" y="3282"/>
                    <a:pt x="2814" y="3076"/>
                    <a:pt x="2843" y="2886"/>
                  </a:cubicBezTo>
                  <a:close/>
                  <a:moveTo>
                    <a:pt x="4539" y="1136"/>
                  </a:moveTo>
                  <a:cubicBezTo>
                    <a:pt x="4757" y="1430"/>
                    <a:pt x="4898" y="1787"/>
                    <a:pt x="4927" y="2202"/>
                  </a:cubicBezTo>
                  <a:cubicBezTo>
                    <a:pt x="4952" y="2743"/>
                    <a:pt x="4915" y="3343"/>
                    <a:pt x="4594" y="3798"/>
                  </a:cubicBezTo>
                  <a:cubicBezTo>
                    <a:pt x="4578" y="3818"/>
                    <a:pt x="4562" y="3836"/>
                    <a:pt x="4545" y="3854"/>
                  </a:cubicBezTo>
                  <a:lnTo>
                    <a:pt x="4545" y="3854"/>
                  </a:lnTo>
                  <a:cubicBezTo>
                    <a:pt x="4484" y="3850"/>
                    <a:pt x="4422" y="3849"/>
                    <a:pt x="4361" y="3849"/>
                  </a:cubicBezTo>
                  <a:cubicBezTo>
                    <a:pt x="4342" y="3849"/>
                    <a:pt x="4323" y="3849"/>
                    <a:pt x="4304" y="3849"/>
                  </a:cubicBezTo>
                  <a:lnTo>
                    <a:pt x="4304" y="3849"/>
                  </a:lnTo>
                  <a:cubicBezTo>
                    <a:pt x="4858" y="3469"/>
                    <a:pt x="4697" y="2520"/>
                    <a:pt x="4450" y="1959"/>
                  </a:cubicBezTo>
                  <a:cubicBezTo>
                    <a:pt x="4358" y="1738"/>
                    <a:pt x="4235" y="1508"/>
                    <a:pt x="4084" y="1294"/>
                  </a:cubicBezTo>
                  <a:lnTo>
                    <a:pt x="4084" y="1294"/>
                  </a:lnTo>
                  <a:cubicBezTo>
                    <a:pt x="4230" y="1221"/>
                    <a:pt x="4383" y="1167"/>
                    <a:pt x="4539" y="1136"/>
                  </a:cubicBezTo>
                  <a:close/>
                  <a:moveTo>
                    <a:pt x="3010" y="3105"/>
                  </a:moveTo>
                  <a:lnTo>
                    <a:pt x="3010" y="3105"/>
                  </a:lnTo>
                  <a:cubicBezTo>
                    <a:pt x="3187" y="3256"/>
                    <a:pt x="3423" y="3356"/>
                    <a:pt x="3648" y="3408"/>
                  </a:cubicBezTo>
                  <a:cubicBezTo>
                    <a:pt x="3702" y="3421"/>
                    <a:pt x="3755" y="3427"/>
                    <a:pt x="3807" y="3427"/>
                  </a:cubicBezTo>
                  <a:cubicBezTo>
                    <a:pt x="3848" y="3427"/>
                    <a:pt x="3888" y="3423"/>
                    <a:pt x="3928" y="3416"/>
                  </a:cubicBezTo>
                  <a:lnTo>
                    <a:pt x="3928" y="3416"/>
                  </a:lnTo>
                  <a:cubicBezTo>
                    <a:pt x="4004" y="3551"/>
                    <a:pt x="4078" y="3689"/>
                    <a:pt x="4150" y="3826"/>
                  </a:cubicBezTo>
                  <a:lnTo>
                    <a:pt x="4150" y="3826"/>
                  </a:lnTo>
                  <a:cubicBezTo>
                    <a:pt x="4125" y="3838"/>
                    <a:pt x="4098" y="3850"/>
                    <a:pt x="4071" y="3860"/>
                  </a:cubicBezTo>
                  <a:lnTo>
                    <a:pt x="4071" y="3860"/>
                  </a:lnTo>
                  <a:cubicBezTo>
                    <a:pt x="3928" y="3871"/>
                    <a:pt x="3786" y="3888"/>
                    <a:pt x="3644" y="3909"/>
                  </a:cubicBezTo>
                  <a:lnTo>
                    <a:pt x="3644" y="3909"/>
                  </a:lnTo>
                  <a:cubicBezTo>
                    <a:pt x="3563" y="3905"/>
                    <a:pt x="3481" y="3895"/>
                    <a:pt x="3401" y="3877"/>
                  </a:cubicBezTo>
                  <a:lnTo>
                    <a:pt x="3401" y="3877"/>
                  </a:lnTo>
                  <a:cubicBezTo>
                    <a:pt x="3231" y="3690"/>
                    <a:pt x="3091" y="3476"/>
                    <a:pt x="3033" y="3232"/>
                  </a:cubicBezTo>
                  <a:cubicBezTo>
                    <a:pt x="3023" y="3190"/>
                    <a:pt x="3015" y="3147"/>
                    <a:pt x="3010" y="3105"/>
                  </a:cubicBezTo>
                  <a:close/>
                  <a:moveTo>
                    <a:pt x="4848" y="1104"/>
                  </a:moveTo>
                  <a:cubicBezTo>
                    <a:pt x="4901" y="1104"/>
                    <a:pt x="4955" y="1107"/>
                    <a:pt x="5009" y="1113"/>
                  </a:cubicBezTo>
                  <a:cubicBezTo>
                    <a:pt x="5114" y="1124"/>
                    <a:pt x="5211" y="1147"/>
                    <a:pt x="5301" y="1179"/>
                  </a:cubicBezTo>
                  <a:lnTo>
                    <a:pt x="5301" y="1179"/>
                  </a:lnTo>
                  <a:cubicBezTo>
                    <a:pt x="5472" y="1541"/>
                    <a:pt x="5549" y="1951"/>
                    <a:pt x="5540" y="2354"/>
                  </a:cubicBezTo>
                  <a:cubicBezTo>
                    <a:pt x="5519" y="2900"/>
                    <a:pt x="5399" y="3528"/>
                    <a:pt x="5052" y="3968"/>
                  </a:cubicBezTo>
                  <a:lnTo>
                    <a:pt x="5052" y="3968"/>
                  </a:lnTo>
                  <a:cubicBezTo>
                    <a:pt x="4982" y="3929"/>
                    <a:pt x="4907" y="3900"/>
                    <a:pt x="4828" y="3885"/>
                  </a:cubicBezTo>
                  <a:cubicBezTo>
                    <a:pt x="4778" y="3877"/>
                    <a:pt x="4727" y="3870"/>
                    <a:pt x="4677" y="3865"/>
                  </a:cubicBezTo>
                  <a:lnTo>
                    <a:pt x="4677" y="3865"/>
                  </a:lnTo>
                  <a:cubicBezTo>
                    <a:pt x="4931" y="3533"/>
                    <a:pt x="5054" y="3038"/>
                    <a:pt x="5051" y="2481"/>
                  </a:cubicBezTo>
                  <a:cubicBezTo>
                    <a:pt x="5074" y="1994"/>
                    <a:pt x="4931" y="1513"/>
                    <a:pt x="4663" y="1116"/>
                  </a:cubicBezTo>
                  <a:lnTo>
                    <a:pt x="4663" y="1116"/>
                  </a:lnTo>
                  <a:cubicBezTo>
                    <a:pt x="4725" y="1108"/>
                    <a:pt x="4786" y="1104"/>
                    <a:pt x="4848" y="1104"/>
                  </a:cubicBezTo>
                  <a:close/>
                  <a:moveTo>
                    <a:pt x="1237" y="2331"/>
                  </a:moveTo>
                  <a:lnTo>
                    <a:pt x="1237" y="2331"/>
                  </a:lnTo>
                  <a:cubicBezTo>
                    <a:pt x="1296" y="2463"/>
                    <a:pt x="1368" y="2595"/>
                    <a:pt x="1451" y="2723"/>
                  </a:cubicBezTo>
                  <a:lnTo>
                    <a:pt x="1451" y="2723"/>
                  </a:lnTo>
                  <a:cubicBezTo>
                    <a:pt x="1482" y="2882"/>
                    <a:pt x="1545" y="3040"/>
                    <a:pt x="1628" y="3186"/>
                  </a:cubicBezTo>
                  <a:lnTo>
                    <a:pt x="1628" y="3186"/>
                  </a:lnTo>
                  <a:cubicBezTo>
                    <a:pt x="1487" y="3438"/>
                    <a:pt x="1378" y="3717"/>
                    <a:pt x="1361" y="3999"/>
                  </a:cubicBezTo>
                  <a:lnTo>
                    <a:pt x="1361" y="3999"/>
                  </a:lnTo>
                  <a:cubicBezTo>
                    <a:pt x="1214" y="3955"/>
                    <a:pt x="1074" y="3892"/>
                    <a:pt x="948" y="3807"/>
                  </a:cubicBezTo>
                  <a:cubicBezTo>
                    <a:pt x="659" y="3610"/>
                    <a:pt x="460" y="3317"/>
                    <a:pt x="336" y="2987"/>
                  </a:cubicBezTo>
                  <a:lnTo>
                    <a:pt x="336" y="2987"/>
                  </a:lnTo>
                  <a:cubicBezTo>
                    <a:pt x="485" y="2640"/>
                    <a:pt x="780" y="2377"/>
                    <a:pt x="1237" y="2331"/>
                  </a:cubicBezTo>
                  <a:close/>
                  <a:moveTo>
                    <a:pt x="2733" y="3604"/>
                  </a:moveTo>
                  <a:cubicBezTo>
                    <a:pt x="2786" y="3658"/>
                    <a:pt x="2841" y="3707"/>
                    <a:pt x="2900" y="3751"/>
                  </a:cubicBezTo>
                  <a:cubicBezTo>
                    <a:pt x="3029" y="3849"/>
                    <a:pt x="3178" y="3917"/>
                    <a:pt x="3336" y="3957"/>
                  </a:cubicBezTo>
                  <a:lnTo>
                    <a:pt x="3336" y="3957"/>
                  </a:lnTo>
                  <a:cubicBezTo>
                    <a:pt x="3244" y="3972"/>
                    <a:pt x="3153" y="3987"/>
                    <a:pt x="3062" y="4002"/>
                  </a:cubicBezTo>
                  <a:lnTo>
                    <a:pt x="3062" y="4002"/>
                  </a:lnTo>
                  <a:cubicBezTo>
                    <a:pt x="2939" y="3945"/>
                    <a:pt x="2817" y="3877"/>
                    <a:pt x="2697" y="3801"/>
                  </a:cubicBezTo>
                  <a:lnTo>
                    <a:pt x="2697" y="3801"/>
                  </a:lnTo>
                  <a:cubicBezTo>
                    <a:pt x="2710" y="3736"/>
                    <a:pt x="2721" y="3670"/>
                    <a:pt x="2733" y="3604"/>
                  </a:cubicBezTo>
                  <a:close/>
                  <a:moveTo>
                    <a:pt x="4429" y="3958"/>
                  </a:moveTo>
                  <a:cubicBezTo>
                    <a:pt x="4431" y="3958"/>
                    <a:pt x="4432" y="3958"/>
                    <a:pt x="4434" y="3958"/>
                  </a:cubicBezTo>
                  <a:lnTo>
                    <a:pt x="4434" y="3958"/>
                  </a:lnTo>
                  <a:cubicBezTo>
                    <a:pt x="4409" y="3978"/>
                    <a:pt x="4384" y="3997"/>
                    <a:pt x="4358" y="4014"/>
                  </a:cubicBezTo>
                  <a:lnTo>
                    <a:pt x="4358" y="4014"/>
                  </a:lnTo>
                  <a:cubicBezTo>
                    <a:pt x="4348" y="3996"/>
                    <a:pt x="4339" y="3978"/>
                    <a:pt x="4329" y="3960"/>
                  </a:cubicBezTo>
                  <a:lnTo>
                    <a:pt x="4329" y="3960"/>
                  </a:lnTo>
                  <a:cubicBezTo>
                    <a:pt x="4362" y="3959"/>
                    <a:pt x="4395" y="3958"/>
                    <a:pt x="4429" y="3958"/>
                  </a:cubicBezTo>
                  <a:close/>
                  <a:moveTo>
                    <a:pt x="2673" y="3921"/>
                  </a:moveTo>
                  <a:lnTo>
                    <a:pt x="2673" y="3921"/>
                  </a:lnTo>
                  <a:cubicBezTo>
                    <a:pt x="2739" y="3961"/>
                    <a:pt x="2805" y="3998"/>
                    <a:pt x="2871" y="4031"/>
                  </a:cubicBezTo>
                  <a:lnTo>
                    <a:pt x="2871" y="4031"/>
                  </a:lnTo>
                  <a:cubicBezTo>
                    <a:pt x="2795" y="4042"/>
                    <a:pt x="2719" y="4053"/>
                    <a:pt x="2643" y="4062"/>
                  </a:cubicBezTo>
                  <a:lnTo>
                    <a:pt x="2643" y="4062"/>
                  </a:lnTo>
                  <a:cubicBezTo>
                    <a:pt x="2654" y="4015"/>
                    <a:pt x="2664" y="3968"/>
                    <a:pt x="2673" y="3921"/>
                  </a:cubicBezTo>
                  <a:close/>
                  <a:moveTo>
                    <a:pt x="1768" y="3145"/>
                  </a:moveTo>
                  <a:lnTo>
                    <a:pt x="1768" y="3145"/>
                  </a:lnTo>
                  <a:cubicBezTo>
                    <a:pt x="2015" y="3430"/>
                    <a:pt x="2305" y="3684"/>
                    <a:pt x="2603" y="3877"/>
                  </a:cubicBezTo>
                  <a:lnTo>
                    <a:pt x="2603" y="3877"/>
                  </a:lnTo>
                  <a:cubicBezTo>
                    <a:pt x="2590" y="3942"/>
                    <a:pt x="2575" y="4006"/>
                    <a:pt x="2560" y="4071"/>
                  </a:cubicBezTo>
                  <a:lnTo>
                    <a:pt x="2560" y="4071"/>
                  </a:lnTo>
                  <a:cubicBezTo>
                    <a:pt x="2420" y="4085"/>
                    <a:pt x="2280" y="4094"/>
                    <a:pt x="2141" y="4094"/>
                  </a:cubicBezTo>
                  <a:cubicBezTo>
                    <a:pt x="2093" y="4094"/>
                    <a:pt x="2044" y="4093"/>
                    <a:pt x="1996" y="4091"/>
                  </a:cubicBezTo>
                  <a:cubicBezTo>
                    <a:pt x="1819" y="4086"/>
                    <a:pt x="1640" y="4068"/>
                    <a:pt x="1468" y="4027"/>
                  </a:cubicBezTo>
                  <a:lnTo>
                    <a:pt x="1468" y="4027"/>
                  </a:lnTo>
                  <a:cubicBezTo>
                    <a:pt x="1468" y="3990"/>
                    <a:pt x="1470" y="3953"/>
                    <a:pt x="1474" y="3914"/>
                  </a:cubicBezTo>
                  <a:cubicBezTo>
                    <a:pt x="1496" y="3742"/>
                    <a:pt x="1574" y="3516"/>
                    <a:pt x="1691" y="3288"/>
                  </a:cubicBezTo>
                  <a:lnTo>
                    <a:pt x="1691" y="3288"/>
                  </a:lnTo>
                  <a:cubicBezTo>
                    <a:pt x="1799" y="3452"/>
                    <a:pt x="1933" y="3597"/>
                    <a:pt x="2074" y="3706"/>
                  </a:cubicBezTo>
                  <a:cubicBezTo>
                    <a:pt x="2080" y="3711"/>
                    <a:pt x="2085" y="3713"/>
                    <a:pt x="2091" y="3713"/>
                  </a:cubicBezTo>
                  <a:cubicBezTo>
                    <a:pt x="2116" y="3713"/>
                    <a:pt x="2136" y="3675"/>
                    <a:pt x="2108" y="3658"/>
                  </a:cubicBezTo>
                  <a:cubicBezTo>
                    <a:pt x="1959" y="3541"/>
                    <a:pt x="1826" y="3394"/>
                    <a:pt x="1722" y="3228"/>
                  </a:cubicBezTo>
                  <a:lnTo>
                    <a:pt x="1722" y="3228"/>
                  </a:lnTo>
                  <a:cubicBezTo>
                    <a:pt x="1737" y="3200"/>
                    <a:pt x="1752" y="3173"/>
                    <a:pt x="1768" y="3145"/>
                  </a:cubicBezTo>
                  <a:close/>
                  <a:moveTo>
                    <a:pt x="3469" y="4059"/>
                  </a:moveTo>
                  <a:cubicBezTo>
                    <a:pt x="3506" y="4096"/>
                    <a:pt x="3545" y="4132"/>
                    <a:pt x="3585" y="4166"/>
                  </a:cubicBezTo>
                  <a:lnTo>
                    <a:pt x="3585" y="4166"/>
                  </a:lnTo>
                  <a:cubicBezTo>
                    <a:pt x="3484" y="4150"/>
                    <a:pt x="3381" y="4124"/>
                    <a:pt x="3279" y="4089"/>
                  </a:cubicBezTo>
                  <a:lnTo>
                    <a:pt x="3279" y="4089"/>
                  </a:lnTo>
                  <a:cubicBezTo>
                    <a:pt x="3342" y="4079"/>
                    <a:pt x="3405" y="4069"/>
                    <a:pt x="3469" y="4059"/>
                  </a:cubicBezTo>
                  <a:close/>
                  <a:moveTo>
                    <a:pt x="4224" y="3965"/>
                  </a:moveTo>
                  <a:cubicBezTo>
                    <a:pt x="4241" y="3998"/>
                    <a:pt x="4259" y="4031"/>
                    <a:pt x="4276" y="4064"/>
                  </a:cubicBezTo>
                  <a:lnTo>
                    <a:pt x="4276" y="4064"/>
                  </a:lnTo>
                  <a:cubicBezTo>
                    <a:pt x="4125" y="4145"/>
                    <a:pt x="3960" y="4182"/>
                    <a:pt x="3789" y="4182"/>
                  </a:cubicBezTo>
                  <a:cubicBezTo>
                    <a:pt x="3768" y="4182"/>
                    <a:pt x="3748" y="4181"/>
                    <a:pt x="3727" y="4180"/>
                  </a:cubicBezTo>
                  <a:lnTo>
                    <a:pt x="3727" y="4180"/>
                  </a:lnTo>
                  <a:cubicBezTo>
                    <a:pt x="3704" y="4163"/>
                    <a:pt x="3682" y="4144"/>
                    <a:pt x="3661" y="4126"/>
                  </a:cubicBezTo>
                  <a:cubicBezTo>
                    <a:pt x="3630" y="4099"/>
                    <a:pt x="3599" y="4072"/>
                    <a:pt x="3568" y="4044"/>
                  </a:cubicBezTo>
                  <a:lnTo>
                    <a:pt x="3568" y="4044"/>
                  </a:lnTo>
                  <a:cubicBezTo>
                    <a:pt x="3787" y="4011"/>
                    <a:pt x="4005" y="3982"/>
                    <a:pt x="4224" y="3965"/>
                  </a:cubicBezTo>
                  <a:close/>
                  <a:moveTo>
                    <a:pt x="4592" y="3964"/>
                  </a:moveTo>
                  <a:cubicBezTo>
                    <a:pt x="4727" y="3975"/>
                    <a:pt x="4860" y="4001"/>
                    <a:pt x="4976" y="4057"/>
                  </a:cubicBezTo>
                  <a:lnTo>
                    <a:pt x="4976" y="4057"/>
                  </a:lnTo>
                  <a:cubicBezTo>
                    <a:pt x="4887" y="4154"/>
                    <a:pt x="4784" y="4239"/>
                    <a:pt x="4667" y="4310"/>
                  </a:cubicBezTo>
                  <a:cubicBezTo>
                    <a:pt x="4631" y="4330"/>
                    <a:pt x="4593" y="4347"/>
                    <a:pt x="4555" y="4360"/>
                  </a:cubicBezTo>
                  <a:lnTo>
                    <a:pt x="4555" y="4360"/>
                  </a:lnTo>
                  <a:cubicBezTo>
                    <a:pt x="4552" y="4355"/>
                    <a:pt x="4549" y="4350"/>
                    <a:pt x="4546" y="4346"/>
                  </a:cubicBezTo>
                  <a:cubicBezTo>
                    <a:pt x="4501" y="4270"/>
                    <a:pt x="4457" y="4193"/>
                    <a:pt x="4414" y="4116"/>
                  </a:cubicBezTo>
                  <a:lnTo>
                    <a:pt x="4414" y="4116"/>
                  </a:lnTo>
                  <a:cubicBezTo>
                    <a:pt x="4478" y="4072"/>
                    <a:pt x="4538" y="4021"/>
                    <a:pt x="4592" y="3964"/>
                  </a:cubicBezTo>
                  <a:close/>
                  <a:moveTo>
                    <a:pt x="4331" y="4166"/>
                  </a:moveTo>
                  <a:lnTo>
                    <a:pt x="4331" y="4166"/>
                  </a:lnTo>
                  <a:cubicBezTo>
                    <a:pt x="4372" y="4242"/>
                    <a:pt x="4413" y="4315"/>
                    <a:pt x="4454" y="4386"/>
                  </a:cubicBezTo>
                  <a:lnTo>
                    <a:pt x="4454" y="4386"/>
                  </a:lnTo>
                  <a:cubicBezTo>
                    <a:pt x="4411" y="4393"/>
                    <a:pt x="4368" y="4397"/>
                    <a:pt x="4324" y="4397"/>
                  </a:cubicBezTo>
                  <a:cubicBezTo>
                    <a:pt x="4179" y="4397"/>
                    <a:pt x="4034" y="4356"/>
                    <a:pt x="3902" y="4289"/>
                  </a:cubicBezTo>
                  <a:lnTo>
                    <a:pt x="3902" y="4289"/>
                  </a:lnTo>
                  <a:cubicBezTo>
                    <a:pt x="4062" y="4277"/>
                    <a:pt x="4205" y="4235"/>
                    <a:pt x="4331" y="4166"/>
                  </a:cubicBezTo>
                  <a:close/>
                  <a:moveTo>
                    <a:pt x="5401" y="1221"/>
                  </a:moveTo>
                  <a:cubicBezTo>
                    <a:pt x="5945" y="1476"/>
                    <a:pt x="6189" y="2114"/>
                    <a:pt x="6283" y="2715"/>
                  </a:cubicBezTo>
                  <a:cubicBezTo>
                    <a:pt x="6365" y="3264"/>
                    <a:pt x="6365" y="3850"/>
                    <a:pt x="6144" y="4366"/>
                  </a:cubicBezTo>
                  <a:cubicBezTo>
                    <a:pt x="6016" y="4695"/>
                    <a:pt x="5713" y="4944"/>
                    <a:pt x="5373" y="4986"/>
                  </a:cubicBezTo>
                  <a:lnTo>
                    <a:pt x="5373" y="4986"/>
                  </a:lnTo>
                  <a:cubicBezTo>
                    <a:pt x="5411" y="4929"/>
                    <a:pt x="5441" y="4866"/>
                    <a:pt x="5458" y="4796"/>
                  </a:cubicBezTo>
                  <a:cubicBezTo>
                    <a:pt x="5520" y="4488"/>
                    <a:pt x="5363" y="4178"/>
                    <a:pt x="5116" y="4008"/>
                  </a:cubicBezTo>
                  <a:lnTo>
                    <a:pt x="5116" y="4008"/>
                  </a:lnTo>
                  <a:cubicBezTo>
                    <a:pt x="5241" y="3845"/>
                    <a:pt x="5340" y="3659"/>
                    <a:pt x="5402" y="3479"/>
                  </a:cubicBezTo>
                  <a:cubicBezTo>
                    <a:pt x="5669" y="2763"/>
                    <a:pt x="5696" y="1944"/>
                    <a:pt x="5406" y="1232"/>
                  </a:cubicBezTo>
                  <a:cubicBezTo>
                    <a:pt x="5404" y="1228"/>
                    <a:pt x="5403" y="1224"/>
                    <a:pt x="5401" y="1221"/>
                  </a:cubicBezTo>
                  <a:close/>
                  <a:moveTo>
                    <a:pt x="5044" y="4094"/>
                  </a:moveTo>
                  <a:cubicBezTo>
                    <a:pt x="5116" y="4139"/>
                    <a:pt x="5179" y="4199"/>
                    <a:pt x="5229" y="4277"/>
                  </a:cubicBezTo>
                  <a:cubicBezTo>
                    <a:pt x="5428" y="4579"/>
                    <a:pt x="5387" y="4814"/>
                    <a:pt x="5225" y="4990"/>
                  </a:cubicBezTo>
                  <a:lnTo>
                    <a:pt x="5225" y="4990"/>
                  </a:lnTo>
                  <a:cubicBezTo>
                    <a:pt x="5172" y="4987"/>
                    <a:pt x="5119" y="4979"/>
                    <a:pt x="5066" y="4965"/>
                  </a:cubicBezTo>
                  <a:cubicBezTo>
                    <a:pt x="4851" y="4853"/>
                    <a:pt x="4720" y="4630"/>
                    <a:pt x="4593" y="4423"/>
                  </a:cubicBezTo>
                  <a:lnTo>
                    <a:pt x="4593" y="4423"/>
                  </a:lnTo>
                  <a:cubicBezTo>
                    <a:pt x="4763" y="4357"/>
                    <a:pt x="4915" y="4239"/>
                    <a:pt x="5044" y="4094"/>
                  </a:cubicBezTo>
                  <a:close/>
                  <a:moveTo>
                    <a:pt x="1471" y="4150"/>
                  </a:moveTo>
                  <a:cubicBezTo>
                    <a:pt x="1644" y="4188"/>
                    <a:pt x="1821" y="4205"/>
                    <a:pt x="1994" y="4208"/>
                  </a:cubicBezTo>
                  <a:cubicBezTo>
                    <a:pt x="2022" y="4209"/>
                    <a:pt x="2049" y="4209"/>
                    <a:pt x="2077" y="4209"/>
                  </a:cubicBezTo>
                  <a:cubicBezTo>
                    <a:pt x="2229" y="4209"/>
                    <a:pt x="2380" y="4201"/>
                    <a:pt x="2530" y="4188"/>
                  </a:cubicBezTo>
                  <a:lnTo>
                    <a:pt x="2530" y="4188"/>
                  </a:lnTo>
                  <a:cubicBezTo>
                    <a:pt x="2460" y="4450"/>
                    <a:pt x="2367" y="4704"/>
                    <a:pt x="2234" y="4945"/>
                  </a:cubicBezTo>
                  <a:cubicBezTo>
                    <a:pt x="2203" y="4999"/>
                    <a:pt x="2169" y="5046"/>
                    <a:pt x="2133" y="5086"/>
                  </a:cubicBezTo>
                  <a:lnTo>
                    <a:pt x="2133" y="5086"/>
                  </a:lnTo>
                  <a:cubicBezTo>
                    <a:pt x="1771" y="4883"/>
                    <a:pt x="1507" y="4582"/>
                    <a:pt x="1471" y="4150"/>
                  </a:cubicBezTo>
                  <a:close/>
                  <a:moveTo>
                    <a:pt x="275" y="3162"/>
                  </a:moveTo>
                  <a:cubicBezTo>
                    <a:pt x="408" y="3458"/>
                    <a:pt x="606" y="3719"/>
                    <a:pt x="881" y="3907"/>
                  </a:cubicBezTo>
                  <a:cubicBezTo>
                    <a:pt x="1029" y="4007"/>
                    <a:pt x="1191" y="4076"/>
                    <a:pt x="1360" y="4123"/>
                  </a:cubicBezTo>
                  <a:lnTo>
                    <a:pt x="1360" y="4123"/>
                  </a:lnTo>
                  <a:cubicBezTo>
                    <a:pt x="1364" y="4244"/>
                    <a:pt x="1387" y="4365"/>
                    <a:pt x="1433" y="4484"/>
                  </a:cubicBezTo>
                  <a:cubicBezTo>
                    <a:pt x="1553" y="4768"/>
                    <a:pt x="1775" y="4991"/>
                    <a:pt x="2057" y="5159"/>
                  </a:cubicBezTo>
                  <a:lnTo>
                    <a:pt x="2057" y="5159"/>
                  </a:lnTo>
                  <a:cubicBezTo>
                    <a:pt x="1947" y="5247"/>
                    <a:pt x="1823" y="5283"/>
                    <a:pt x="1694" y="5283"/>
                  </a:cubicBezTo>
                  <a:cubicBezTo>
                    <a:pt x="1399" y="5283"/>
                    <a:pt x="1077" y="5092"/>
                    <a:pt x="832" y="4890"/>
                  </a:cubicBezTo>
                  <a:cubicBezTo>
                    <a:pt x="318" y="4518"/>
                    <a:pt x="111" y="3759"/>
                    <a:pt x="275" y="3162"/>
                  </a:cubicBezTo>
                  <a:close/>
                  <a:moveTo>
                    <a:pt x="3068" y="4121"/>
                  </a:moveTo>
                  <a:lnTo>
                    <a:pt x="3068" y="4121"/>
                  </a:lnTo>
                  <a:cubicBezTo>
                    <a:pt x="3321" y="4229"/>
                    <a:pt x="3550" y="4283"/>
                    <a:pt x="3754" y="4292"/>
                  </a:cubicBezTo>
                  <a:lnTo>
                    <a:pt x="3754" y="4292"/>
                  </a:lnTo>
                  <a:cubicBezTo>
                    <a:pt x="3827" y="4339"/>
                    <a:pt x="3903" y="4379"/>
                    <a:pt x="3984" y="4412"/>
                  </a:cubicBezTo>
                  <a:cubicBezTo>
                    <a:pt x="4094" y="4457"/>
                    <a:pt x="4201" y="4478"/>
                    <a:pt x="4303" y="4478"/>
                  </a:cubicBezTo>
                  <a:cubicBezTo>
                    <a:pt x="4369" y="4478"/>
                    <a:pt x="4433" y="4470"/>
                    <a:pt x="4495" y="4454"/>
                  </a:cubicBezTo>
                  <a:lnTo>
                    <a:pt x="4495" y="4454"/>
                  </a:lnTo>
                  <a:cubicBezTo>
                    <a:pt x="4593" y="4618"/>
                    <a:pt x="4691" y="4761"/>
                    <a:pt x="4791" y="4868"/>
                  </a:cubicBezTo>
                  <a:cubicBezTo>
                    <a:pt x="4856" y="4941"/>
                    <a:pt x="4934" y="5007"/>
                    <a:pt x="5031" y="5053"/>
                  </a:cubicBezTo>
                  <a:cubicBezTo>
                    <a:pt x="5064" y="5063"/>
                    <a:pt x="5098" y="5070"/>
                    <a:pt x="5133" y="5075"/>
                  </a:cubicBezTo>
                  <a:lnTo>
                    <a:pt x="5133" y="5075"/>
                  </a:lnTo>
                  <a:cubicBezTo>
                    <a:pt x="4832" y="5314"/>
                    <a:pt x="4301" y="5423"/>
                    <a:pt x="3955" y="5433"/>
                  </a:cubicBezTo>
                  <a:cubicBezTo>
                    <a:pt x="3881" y="5438"/>
                    <a:pt x="3804" y="5440"/>
                    <a:pt x="3724" y="5440"/>
                  </a:cubicBezTo>
                  <a:cubicBezTo>
                    <a:pt x="3237" y="5440"/>
                    <a:pt x="2650" y="5352"/>
                    <a:pt x="2197" y="5120"/>
                  </a:cubicBezTo>
                  <a:lnTo>
                    <a:pt x="2197" y="5120"/>
                  </a:lnTo>
                  <a:cubicBezTo>
                    <a:pt x="2391" y="4900"/>
                    <a:pt x="2520" y="4558"/>
                    <a:pt x="2615" y="4179"/>
                  </a:cubicBezTo>
                  <a:lnTo>
                    <a:pt x="2615" y="4179"/>
                  </a:lnTo>
                  <a:cubicBezTo>
                    <a:pt x="2767" y="4164"/>
                    <a:pt x="2918" y="4143"/>
                    <a:pt x="3068" y="4121"/>
                  </a:cubicBezTo>
                  <a:close/>
                  <a:moveTo>
                    <a:pt x="3754" y="1"/>
                  </a:moveTo>
                  <a:cubicBezTo>
                    <a:pt x="3708" y="1"/>
                    <a:pt x="3662" y="3"/>
                    <a:pt x="3615" y="8"/>
                  </a:cubicBezTo>
                  <a:cubicBezTo>
                    <a:pt x="3464" y="29"/>
                    <a:pt x="3319" y="71"/>
                    <a:pt x="3184" y="130"/>
                  </a:cubicBezTo>
                  <a:lnTo>
                    <a:pt x="3184" y="130"/>
                  </a:lnTo>
                  <a:cubicBezTo>
                    <a:pt x="2949" y="74"/>
                    <a:pt x="2703" y="46"/>
                    <a:pt x="2456" y="46"/>
                  </a:cubicBezTo>
                  <a:cubicBezTo>
                    <a:pt x="1333" y="46"/>
                    <a:pt x="199" y="633"/>
                    <a:pt x="62" y="1829"/>
                  </a:cubicBezTo>
                  <a:cubicBezTo>
                    <a:pt x="32" y="2228"/>
                    <a:pt x="78" y="2658"/>
                    <a:pt x="224" y="3041"/>
                  </a:cubicBezTo>
                  <a:lnTo>
                    <a:pt x="224" y="3041"/>
                  </a:lnTo>
                  <a:cubicBezTo>
                    <a:pt x="1" y="3682"/>
                    <a:pt x="208" y="4538"/>
                    <a:pt x="781" y="4954"/>
                  </a:cubicBezTo>
                  <a:cubicBezTo>
                    <a:pt x="1042" y="5151"/>
                    <a:pt x="1348" y="5367"/>
                    <a:pt x="1687" y="5367"/>
                  </a:cubicBezTo>
                  <a:cubicBezTo>
                    <a:pt x="1738" y="5367"/>
                    <a:pt x="1791" y="5362"/>
                    <a:pt x="1844" y="5351"/>
                  </a:cubicBezTo>
                  <a:cubicBezTo>
                    <a:pt x="1948" y="5323"/>
                    <a:pt x="2040" y="5269"/>
                    <a:pt x="2122" y="5196"/>
                  </a:cubicBezTo>
                  <a:lnTo>
                    <a:pt x="2122" y="5196"/>
                  </a:lnTo>
                  <a:cubicBezTo>
                    <a:pt x="2565" y="5439"/>
                    <a:pt x="3138" y="5553"/>
                    <a:pt x="3689" y="5553"/>
                  </a:cubicBezTo>
                  <a:cubicBezTo>
                    <a:pt x="4216" y="5553"/>
                    <a:pt x="4724" y="5448"/>
                    <a:pt x="5076" y="5253"/>
                  </a:cubicBezTo>
                  <a:cubicBezTo>
                    <a:pt x="5154" y="5207"/>
                    <a:pt x="5231" y="5150"/>
                    <a:pt x="5296" y="5082"/>
                  </a:cubicBezTo>
                  <a:lnTo>
                    <a:pt x="5296" y="5082"/>
                  </a:lnTo>
                  <a:cubicBezTo>
                    <a:pt x="5308" y="5081"/>
                    <a:pt x="5321" y="5080"/>
                    <a:pt x="5333" y="5079"/>
                  </a:cubicBezTo>
                  <a:cubicBezTo>
                    <a:pt x="5971" y="5060"/>
                    <a:pt x="6314" y="4410"/>
                    <a:pt x="6385" y="3846"/>
                  </a:cubicBezTo>
                  <a:cubicBezTo>
                    <a:pt x="6486" y="3024"/>
                    <a:pt x="6379" y="2033"/>
                    <a:pt x="5805" y="1393"/>
                  </a:cubicBezTo>
                  <a:cubicBezTo>
                    <a:pt x="5670" y="1265"/>
                    <a:pt x="5515" y="1171"/>
                    <a:pt x="5349" y="1111"/>
                  </a:cubicBezTo>
                  <a:lnTo>
                    <a:pt x="5349" y="1111"/>
                  </a:lnTo>
                  <a:cubicBezTo>
                    <a:pt x="5043" y="512"/>
                    <a:pt x="4440" y="1"/>
                    <a:pt x="3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8"/>
            <p:cNvSpPr/>
            <p:nvPr/>
          </p:nvSpPr>
          <p:spPr>
            <a:xfrm>
              <a:off x="5749050" y="4853325"/>
              <a:ext cx="168575" cy="181525"/>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rgbClr val="948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5833000" y="4892275"/>
              <a:ext cx="7650" cy="91475"/>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5780100" y="4867500"/>
              <a:ext cx="49175" cy="22275"/>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5762150" y="4900125"/>
              <a:ext cx="72475" cy="31875"/>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5769800" y="4942025"/>
              <a:ext cx="59725" cy="60525"/>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8"/>
            <p:cNvSpPr/>
            <p:nvPr/>
          </p:nvSpPr>
          <p:spPr>
            <a:xfrm>
              <a:off x="5844875" y="4867525"/>
              <a:ext cx="49050" cy="22250"/>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5839050" y="4900325"/>
              <a:ext cx="72525" cy="31750"/>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5844650" y="4942200"/>
              <a:ext cx="64225" cy="60350"/>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5851450" y="5017375"/>
              <a:ext cx="40800" cy="12900"/>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5803325" y="4856925"/>
              <a:ext cx="19625" cy="447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5812650" y="4982275"/>
              <a:ext cx="19500" cy="35500"/>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5845775" y="4980200"/>
              <a:ext cx="16050" cy="34425"/>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5458150" y="4598650"/>
              <a:ext cx="137625" cy="128850"/>
            </a:xfrm>
            <a:custGeom>
              <a:avLst/>
              <a:gdLst/>
              <a:ahLst/>
              <a:cxnLst/>
              <a:rect l="l" t="t" r="r" b="b"/>
              <a:pathLst>
                <a:path w="5505" h="5154" extrusionOk="0">
                  <a:moveTo>
                    <a:pt x="2781" y="1"/>
                  </a:moveTo>
                  <a:cubicBezTo>
                    <a:pt x="1471" y="1"/>
                    <a:pt x="884" y="896"/>
                    <a:pt x="667" y="1618"/>
                  </a:cubicBezTo>
                  <a:cubicBezTo>
                    <a:pt x="424" y="2435"/>
                    <a:pt x="0" y="3974"/>
                    <a:pt x="1880" y="4870"/>
                  </a:cubicBezTo>
                  <a:cubicBezTo>
                    <a:pt x="2295" y="5068"/>
                    <a:pt x="2679" y="5153"/>
                    <a:pt x="3028" y="5153"/>
                  </a:cubicBezTo>
                  <a:cubicBezTo>
                    <a:pt x="4258" y="5153"/>
                    <a:pt x="5052" y="4089"/>
                    <a:pt x="5250" y="3138"/>
                  </a:cubicBezTo>
                  <a:cubicBezTo>
                    <a:pt x="5504" y="1917"/>
                    <a:pt x="5260" y="367"/>
                    <a:pt x="3322" y="48"/>
                  </a:cubicBezTo>
                  <a:cubicBezTo>
                    <a:pt x="3129" y="16"/>
                    <a:pt x="2949" y="1"/>
                    <a:pt x="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5510300" y="4643325"/>
              <a:ext cx="10100" cy="15850"/>
            </a:xfrm>
            <a:custGeom>
              <a:avLst/>
              <a:gdLst/>
              <a:ahLst/>
              <a:cxnLst/>
              <a:rect l="l" t="t" r="r" b="b"/>
              <a:pathLst>
                <a:path w="404" h="634" extrusionOk="0">
                  <a:moveTo>
                    <a:pt x="297" y="1"/>
                  </a:moveTo>
                  <a:cubicBezTo>
                    <a:pt x="195" y="1"/>
                    <a:pt x="0" y="597"/>
                    <a:pt x="116" y="632"/>
                  </a:cubicBezTo>
                  <a:cubicBezTo>
                    <a:pt x="119" y="633"/>
                    <a:pt x="123" y="633"/>
                    <a:pt x="126" y="633"/>
                  </a:cubicBezTo>
                  <a:cubicBezTo>
                    <a:pt x="246" y="633"/>
                    <a:pt x="403" y="30"/>
                    <a:pt x="305" y="2"/>
                  </a:cubicBezTo>
                  <a:cubicBezTo>
                    <a:pt x="302" y="1"/>
                    <a:pt x="300"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5541200" y="4652575"/>
              <a:ext cx="10100" cy="15850"/>
            </a:xfrm>
            <a:custGeom>
              <a:avLst/>
              <a:gdLst/>
              <a:ahLst/>
              <a:cxnLst/>
              <a:rect l="l" t="t" r="r" b="b"/>
              <a:pathLst>
                <a:path w="404" h="634" extrusionOk="0">
                  <a:moveTo>
                    <a:pt x="299" y="1"/>
                  </a:moveTo>
                  <a:cubicBezTo>
                    <a:pt x="195" y="1"/>
                    <a:pt x="1" y="597"/>
                    <a:pt x="117" y="632"/>
                  </a:cubicBezTo>
                  <a:cubicBezTo>
                    <a:pt x="121" y="633"/>
                    <a:pt x="124" y="634"/>
                    <a:pt x="127" y="634"/>
                  </a:cubicBezTo>
                  <a:cubicBezTo>
                    <a:pt x="246" y="634"/>
                    <a:pt x="404" y="31"/>
                    <a:pt x="306" y="2"/>
                  </a:cubicBezTo>
                  <a:cubicBezTo>
                    <a:pt x="304"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5493450" y="4651325"/>
              <a:ext cx="75075" cy="34550"/>
            </a:xfrm>
            <a:custGeom>
              <a:avLst/>
              <a:gdLst/>
              <a:ahLst/>
              <a:cxnLst/>
              <a:rect l="l" t="t" r="r" b="b"/>
              <a:pathLst>
                <a:path w="3003" h="1382" extrusionOk="0">
                  <a:moveTo>
                    <a:pt x="33" y="0"/>
                  </a:moveTo>
                  <a:cubicBezTo>
                    <a:pt x="17" y="0"/>
                    <a:pt x="0" y="12"/>
                    <a:pt x="3" y="33"/>
                  </a:cubicBezTo>
                  <a:cubicBezTo>
                    <a:pt x="130" y="807"/>
                    <a:pt x="1078" y="1382"/>
                    <a:pt x="1918" y="1382"/>
                  </a:cubicBezTo>
                  <a:cubicBezTo>
                    <a:pt x="2340" y="1382"/>
                    <a:pt x="2736" y="1237"/>
                    <a:pt x="2986" y="898"/>
                  </a:cubicBezTo>
                  <a:cubicBezTo>
                    <a:pt x="3002" y="875"/>
                    <a:pt x="2981" y="850"/>
                    <a:pt x="2960" y="850"/>
                  </a:cubicBezTo>
                  <a:cubicBezTo>
                    <a:pt x="2952" y="850"/>
                    <a:pt x="2945" y="854"/>
                    <a:pt x="2939" y="861"/>
                  </a:cubicBezTo>
                  <a:cubicBezTo>
                    <a:pt x="2696" y="1144"/>
                    <a:pt x="2337" y="1265"/>
                    <a:pt x="1955" y="1265"/>
                  </a:cubicBezTo>
                  <a:cubicBezTo>
                    <a:pt x="1151" y="1265"/>
                    <a:pt x="240" y="730"/>
                    <a:pt x="61" y="23"/>
                  </a:cubicBezTo>
                  <a:cubicBezTo>
                    <a:pt x="58" y="7"/>
                    <a:pt x="45"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472725" y="4652500"/>
              <a:ext cx="11525" cy="47500"/>
            </a:xfrm>
            <a:custGeom>
              <a:avLst/>
              <a:gdLst/>
              <a:ahLst/>
              <a:cxnLst/>
              <a:rect l="l" t="t" r="r" b="b"/>
              <a:pathLst>
                <a:path w="461" h="1900" extrusionOk="0">
                  <a:moveTo>
                    <a:pt x="130" y="1"/>
                  </a:moveTo>
                  <a:cubicBezTo>
                    <a:pt x="116" y="1"/>
                    <a:pt x="103" y="9"/>
                    <a:pt x="101" y="25"/>
                  </a:cubicBezTo>
                  <a:cubicBezTo>
                    <a:pt x="0" y="650"/>
                    <a:pt x="54" y="1340"/>
                    <a:pt x="398" y="1886"/>
                  </a:cubicBezTo>
                  <a:cubicBezTo>
                    <a:pt x="404" y="1896"/>
                    <a:pt x="412" y="1900"/>
                    <a:pt x="421" y="1900"/>
                  </a:cubicBezTo>
                  <a:cubicBezTo>
                    <a:pt x="441" y="1900"/>
                    <a:pt x="460" y="1881"/>
                    <a:pt x="450" y="1858"/>
                  </a:cubicBezTo>
                  <a:cubicBezTo>
                    <a:pt x="195" y="1283"/>
                    <a:pt x="153" y="651"/>
                    <a:pt x="160" y="30"/>
                  </a:cubicBezTo>
                  <a:cubicBezTo>
                    <a:pt x="161" y="11"/>
                    <a:pt x="145"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5490950" y="4602225"/>
              <a:ext cx="65750" cy="16025"/>
            </a:xfrm>
            <a:custGeom>
              <a:avLst/>
              <a:gdLst/>
              <a:ahLst/>
              <a:cxnLst/>
              <a:rect l="l" t="t" r="r" b="b"/>
              <a:pathLst>
                <a:path w="2630" h="641" extrusionOk="0">
                  <a:moveTo>
                    <a:pt x="1445" y="1"/>
                  </a:moveTo>
                  <a:cubicBezTo>
                    <a:pt x="907" y="1"/>
                    <a:pt x="373" y="185"/>
                    <a:pt x="19" y="592"/>
                  </a:cubicBezTo>
                  <a:cubicBezTo>
                    <a:pt x="1" y="613"/>
                    <a:pt x="22" y="641"/>
                    <a:pt x="43" y="641"/>
                  </a:cubicBezTo>
                  <a:cubicBezTo>
                    <a:pt x="50" y="641"/>
                    <a:pt x="57" y="638"/>
                    <a:pt x="62" y="632"/>
                  </a:cubicBezTo>
                  <a:cubicBezTo>
                    <a:pt x="446" y="278"/>
                    <a:pt x="958" y="124"/>
                    <a:pt x="1476" y="124"/>
                  </a:cubicBezTo>
                  <a:cubicBezTo>
                    <a:pt x="1855" y="124"/>
                    <a:pt x="2238" y="207"/>
                    <a:pt x="2575" y="355"/>
                  </a:cubicBezTo>
                  <a:cubicBezTo>
                    <a:pt x="2580" y="357"/>
                    <a:pt x="2584" y="358"/>
                    <a:pt x="2588" y="358"/>
                  </a:cubicBezTo>
                  <a:cubicBezTo>
                    <a:pt x="2614" y="358"/>
                    <a:pt x="2630" y="319"/>
                    <a:pt x="2603" y="303"/>
                  </a:cubicBezTo>
                  <a:cubicBezTo>
                    <a:pt x="2264" y="107"/>
                    <a:pt x="1853" y="1"/>
                    <a:pt x="1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Diagram 2"/>
          <p:cNvGraphicFramePr/>
          <p:nvPr>
            <p:extLst>
              <p:ext uri="{D42A27DB-BD31-4B8C-83A1-F6EECF244321}">
                <p14:modId xmlns:p14="http://schemas.microsoft.com/office/powerpoint/2010/main" val="3330455101"/>
              </p:ext>
            </p:extLst>
          </p:nvPr>
        </p:nvGraphicFramePr>
        <p:xfrm>
          <a:off x="1524878" y="699582"/>
          <a:ext cx="6096000" cy="676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4" descr="Social Wellness | What Is Social Well Being? | Str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271;p71"/>
          <p:cNvSpPr/>
          <p:nvPr/>
        </p:nvSpPr>
        <p:spPr>
          <a:xfrm>
            <a:off x="1023265" y="1523014"/>
            <a:ext cx="7349644" cy="1344509"/>
          </a:xfrm>
          <a:prstGeom prst="round2DiagRect">
            <a:avLst>
              <a:gd name="adj1" fmla="val 31808"/>
              <a:gd name="adj2" fmla="val 0"/>
            </a:avLst>
          </a:prstGeom>
          <a:solidFill>
            <a:srgbClr val="C7E580"/>
          </a:solidFill>
          <a:ln>
            <a:noFill/>
          </a:ln>
        </p:spPr>
        <p:txBody>
          <a:bodyPr spcFirstLastPara="1" wrap="square" lIns="91425" tIns="91425" rIns="91425" bIns="91425" anchor="ctr" anchorCtr="0">
            <a:noAutofit/>
          </a:bodyPr>
          <a:lstStyle/>
          <a:p>
            <a:pPr marL="139700"/>
            <a:endParaRPr lang="en-US" sz="1600" dirty="0" smtClean="0">
              <a:latin typeface="+mn-lt"/>
              <a:cs typeface="Times New Roman" panose="02020603050405020304" pitchFamily="18" charset="0"/>
            </a:endParaRPr>
          </a:p>
          <a:p>
            <a:pPr marL="139700"/>
            <a:r>
              <a:rPr lang="en-US" sz="1600" dirty="0" smtClean="0">
                <a:latin typeface="+mn-lt"/>
                <a:cs typeface="Times New Roman" panose="02020603050405020304" pitchFamily="18" charset="0"/>
              </a:rPr>
              <a:t>1. The</a:t>
            </a:r>
            <a:r>
              <a:rPr lang="en-US" sz="1600" dirty="0">
                <a:latin typeface="+mn-lt"/>
                <a:cs typeface="Times New Roman" panose="02020603050405020304" pitchFamily="18" charset="0"/>
              </a:rPr>
              <a:t> </a:t>
            </a:r>
            <a:r>
              <a:rPr lang="en-US" sz="1600" b="1" dirty="0">
                <a:latin typeface="+mn-lt"/>
                <a:cs typeface="Times New Roman" panose="02020603050405020304" pitchFamily="18" charset="0"/>
              </a:rPr>
              <a:t>psychological approach</a:t>
            </a:r>
            <a:r>
              <a:rPr lang="en-US" sz="1600" dirty="0">
                <a:latin typeface="+mn-lt"/>
                <a:cs typeface="Times New Roman" panose="02020603050405020304" pitchFamily="18" charset="0"/>
              </a:rPr>
              <a:t> to reducing disorder involves providing help to individuals or families through psychological therapy, including </a:t>
            </a:r>
            <a:r>
              <a:rPr lang="en-US" sz="1600" b="1" dirty="0">
                <a:latin typeface="+mn-lt"/>
                <a:cs typeface="Times New Roman" panose="02020603050405020304" pitchFamily="18" charset="0"/>
              </a:rPr>
              <a:t>psychoanalysis, humanistic-oriented therapy,</a:t>
            </a:r>
            <a:r>
              <a:rPr lang="en-US" sz="1600" dirty="0">
                <a:latin typeface="+mn-lt"/>
                <a:cs typeface="Times New Roman" panose="02020603050405020304" pitchFamily="18" charset="0"/>
              </a:rPr>
              <a:t> </a:t>
            </a:r>
            <a:r>
              <a:rPr lang="en-US" sz="1600" b="1" dirty="0">
                <a:latin typeface="+mn-lt"/>
                <a:cs typeface="Times New Roman" panose="02020603050405020304" pitchFamily="18" charset="0"/>
              </a:rPr>
              <a:t>cognitive behavioral therapy (CBT), </a:t>
            </a:r>
            <a:r>
              <a:rPr lang="en-US" sz="1600" dirty="0">
                <a:latin typeface="+mn-lt"/>
                <a:cs typeface="Times New Roman" panose="02020603050405020304" pitchFamily="18" charset="0"/>
              </a:rPr>
              <a:t>and other approaches</a:t>
            </a:r>
            <a:r>
              <a:rPr lang="en-US" sz="1600" dirty="0" smtClean="0">
                <a:latin typeface="+mn-lt"/>
                <a:cs typeface="Times New Roman" panose="02020603050405020304" pitchFamily="18" charset="0"/>
              </a:rPr>
              <a:t>.</a:t>
            </a:r>
            <a:endParaRPr lang="en-US" sz="1600" dirty="0">
              <a:latin typeface="+mn-lt"/>
              <a:cs typeface="Times New Roman" panose="02020603050405020304" pitchFamily="18" charset="0"/>
            </a:endParaRPr>
          </a:p>
          <a:p>
            <a:pPr marL="0" lvl="0" indent="0" rtl="0">
              <a:spcBef>
                <a:spcPts val="0"/>
              </a:spcBef>
              <a:spcAft>
                <a:spcPts val="0"/>
              </a:spcAft>
              <a:buNone/>
            </a:pPr>
            <a:endParaRPr sz="1600" dirty="0">
              <a:latin typeface="+mn-lt"/>
            </a:endParaRPr>
          </a:p>
        </p:txBody>
      </p:sp>
      <p:sp>
        <p:nvSpPr>
          <p:cNvPr id="12" name="Google Shape;2271;p71"/>
          <p:cNvSpPr/>
          <p:nvPr/>
        </p:nvSpPr>
        <p:spPr>
          <a:xfrm>
            <a:off x="970256" y="2987188"/>
            <a:ext cx="7349644" cy="1344509"/>
          </a:xfrm>
          <a:prstGeom prst="round2DiagRect">
            <a:avLst>
              <a:gd name="adj1" fmla="val 31808"/>
              <a:gd name="adj2" fmla="val 0"/>
            </a:avLst>
          </a:prstGeom>
          <a:solidFill>
            <a:srgbClr val="EBCE8D"/>
          </a:solidFill>
          <a:ln>
            <a:noFill/>
          </a:ln>
        </p:spPr>
        <p:txBody>
          <a:bodyPr spcFirstLastPara="1" wrap="square" lIns="91425" tIns="91425" rIns="91425" bIns="91425" anchor="ctr" anchorCtr="0">
            <a:noAutofit/>
          </a:bodyPr>
          <a:lstStyle/>
          <a:p>
            <a:pPr marL="139700"/>
            <a:r>
              <a:rPr lang="en-US" sz="1600" dirty="0">
                <a:solidFill>
                  <a:schemeClr val="tx1"/>
                </a:solidFill>
                <a:latin typeface="+mn-lt"/>
                <a:cs typeface="Times New Roman" panose="02020603050405020304" pitchFamily="18" charset="0"/>
              </a:rPr>
              <a:t>2. The </a:t>
            </a:r>
            <a:r>
              <a:rPr lang="en-US" sz="1600" b="1" dirty="0">
                <a:solidFill>
                  <a:schemeClr val="tx1"/>
                </a:solidFill>
                <a:latin typeface="+mn-lt"/>
                <a:cs typeface="Times New Roman" panose="02020603050405020304" pitchFamily="18" charset="0"/>
              </a:rPr>
              <a:t>biomedical approach to reducing disorder</a:t>
            </a:r>
            <a:r>
              <a:rPr lang="en-US" sz="1600" dirty="0">
                <a:solidFill>
                  <a:schemeClr val="tx1"/>
                </a:solidFill>
                <a:latin typeface="+mn-lt"/>
                <a:cs typeface="Times New Roman" panose="02020603050405020304" pitchFamily="18" charset="0"/>
              </a:rPr>
              <a:t> is based on the use of medications  to treat mental disorders such as schizophrenia, depression, and anxiety, as well as the employment of brain intervention techniques, including</a:t>
            </a:r>
            <a:r>
              <a:rPr lang="en-US" sz="1600" b="1" dirty="0">
                <a:solidFill>
                  <a:schemeClr val="tx1"/>
                </a:solidFill>
                <a:latin typeface="+mn-lt"/>
                <a:cs typeface="Times New Roman" panose="02020603050405020304" pitchFamily="18" charset="0"/>
              </a:rPr>
              <a:t> electroconvulsive therapy (ECT), transcranial magnetic stimulation (TMS), and psychosurgery.</a:t>
            </a:r>
          </a:p>
        </p:txBody>
      </p:sp>
      <p:graphicFrame>
        <p:nvGraphicFramePr>
          <p:cNvPr id="4" name="Diagram 3"/>
          <p:cNvGraphicFramePr/>
          <p:nvPr>
            <p:extLst>
              <p:ext uri="{D42A27DB-BD31-4B8C-83A1-F6EECF244321}">
                <p14:modId xmlns:p14="http://schemas.microsoft.com/office/powerpoint/2010/main" val="192611182"/>
              </p:ext>
            </p:extLst>
          </p:nvPr>
        </p:nvGraphicFramePr>
        <p:xfrm>
          <a:off x="2127164" y="609599"/>
          <a:ext cx="5420140" cy="614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4442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5240"/>
          <a:stretch/>
        </p:blipFill>
        <p:spPr>
          <a:xfrm>
            <a:off x="2668462" y="3048000"/>
            <a:ext cx="4212414" cy="1949726"/>
          </a:xfrm>
          <a:prstGeom prst="rect">
            <a:avLst/>
          </a:prstGeom>
          <a:ln>
            <a:noFill/>
          </a:ln>
          <a:effectLst>
            <a:softEdge rad="112500"/>
          </a:effectLst>
        </p:spPr>
      </p:pic>
      <p:sp>
        <p:nvSpPr>
          <p:cNvPr id="8" name="Google Shape;2271;p71"/>
          <p:cNvSpPr/>
          <p:nvPr/>
        </p:nvSpPr>
        <p:spPr>
          <a:xfrm>
            <a:off x="599606" y="762000"/>
            <a:ext cx="8252846" cy="1981200"/>
          </a:xfrm>
          <a:prstGeom prst="round2DiagRect">
            <a:avLst>
              <a:gd name="adj1" fmla="val 31808"/>
              <a:gd name="adj2" fmla="val 0"/>
            </a:avLst>
          </a:prstGeom>
          <a:solidFill>
            <a:schemeClr val="accent2">
              <a:lumMod val="60000"/>
              <a:lumOff val="40000"/>
            </a:schemeClr>
          </a:solidFill>
          <a:ln>
            <a:noFill/>
          </a:ln>
        </p:spPr>
        <p:txBody>
          <a:bodyPr spcFirstLastPara="1" wrap="square" lIns="91425" tIns="91425" rIns="91425" bIns="91425" anchor="ctr" anchorCtr="0">
            <a:noAutofit/>
          </a:bodyPr>
          <a:lstStyle/>
          <a:p>
            <a:pPr marL="139700"/>
            <a:endParaRPr lang="en-US" sz="1600" dirty="0" smtClean="0">
              <a:latin typeface="+mn-lt"/>
              <a:cs typeface="Times New Roman" panose="02020603050405020304" pitchFamily="18" charset="0"/>
            </a:endParaRPr>
          </a:p>
          <a:p>
            <a:pPr marL="139700"/>
            <a:endParaRPr lang="en-US" sz="1600" dirty="0">
              <a:latin typeface="+mn-lt"/>
              <a:cs typeface="Times New Roman" panose="02020603050405020304" pitchFamily="18" charset="0"/>
            </a:endParaRPr>
          </a:p>
          <a:p>
            <a:pPr marL="139700"/>
            <a:r>
              <a:rPr lang="en-US" sz="1600" dirty="0" smtClean="0">
                <a:latin typeface="+mn-lt"/>
                <a:cs typeface="Times New Roman" panose="02020603050405020304" pitchFamily="18" charset="0"/>
              </a:rPr>
              <a:t>3</a:t>
            </a:r>
            <a:r>
              <a:rPr lang="en-US" sz="1600" dirty="0">
                <a:latin typeface="+mn-lt"/>
                <a:cs typeface="Times New Roman" panose="02020603050405020304" pitchFamily="18" charset="0"/>
              </a:rPr>
              <a:t>. </a:t>
            </a:r>
            <a:r>
              <a:rPr lang="en-US" sz="1600" dirty="0" smtClean="0">
                <a:latin typeface="+mn-lt"/>
                <a:cs typeface="Times New Roman" panose="02020603050405020304" pitchFamily="18" charset="0"/>
              </a:rPr>
              <a:t>The</a:t>
            </a:r>
            <a:r>
              <a:rPr lang="en-US" sz="1600" dirty="0">
                <a:latin typeface="+mn-lt"/>
                <a:cs typeface="Times New Roman" panose="02020603050405020304" pitchFamily="18" charset="0"/>
              </a:rPr>
              <a:t> </a:t>
            </a:r>
            <a:r>
              <a:rPr lang="en-US" sz="1600" b="1" dirty="0">
                <a:latin typeface="+mn-lt"/>
                <a:cs typeface="Times New Roman" panose="02020603050405020304" pitchFamily="18" charset="0"/>
              </a:rPr>
              <a:t>social approach to reducing disorder</a:t>
            </a:r>
            <a:r>
              <a:rPr lang="en-US" sz="1600" dirty="0">
                <a:latin typeface="+mn-lt"/>
                <a:cs typeface="Times New Roman" panose="02020603050405020304" pitchFamily="18" charset="0"/>
              </a:rPr>
              <a:t> focuses on changing the social environment in which individuals live to reduce the underlying causes of disorder. </a:t>
            </a:r>
            <a:endParaRPr lang="en-US" sz="1600" dirty="0" smtClean="0">
              <a:latin typeface="+mn-lt"/>
              <a:cs typeface="Times New Roman" panose="02020603050405020304" pitchFamily="18" charset="0"/>
            </a:endParaRPr>
          </a:p>
          <a:p>
            <a:pPr marL="139700"/>
            <a:r>
              <a:rPr lang="en-US" sz="1600" dirty="0" smtClean="0">
                <a:latin typeface="+mn-lt"/>
                <a:cs typeface="Times New Roman" panose="02020603050405020304" pitchFamily="18" charset="0"/>
              </a:rPr>
              <a:t>These </a:t>
            </a:r>
            <a:r>
              <a:rPr lang="en-US" sz="1600" dirty="0">
                <a:latin typeface="+mn-lt"/>
                <a:cs typeface="Times New Roman" panose="02020603050405020304" pitchFamily="18" charset="0"/>
              </a:rPr>
              <a:t>approaches include</a:t>
            </a:r>
            <a:r>
              <a:rPr lang="en-US" sz="1600" b="1" dirty="0">
                <a:latin typeface="+mn-lt"/>
                <a:cs typeface="Times New Roman" panose="02020603050405020304" pitchFamily="18" charset="0"/>
              </a:rPr>
              <a:t> group, couple, and family therapy</a:t>
            </a:r>
            <a:r>
              <a:rPr lang="en-US" sz="1600" dirty="0">
                <a:latin typeface="+mn-lt"/>
                <a:cs typeface="Times New Roman" panose="02020603050405020304" pitchFamily="18" charset="0"/>
              </a:rPr>
              <a:t>, as well as </a:t>
            </a:r>
            <a:r>
              <a:rPr lang="en-US" sz="1600" b="1" dirty="0">
                <a:latin typeface="+mn-lt"/>
                <a:cs typeface="Times New Roman" panose="02020603050405020304" pitchFamily="18" charset="0"/>
              </a:rPr>
              <a:t>community outreach </a:t>
            </a:r>
            <a:r>
              <a:rPr lang="en-US" sz="1600" b="1" dirty="0" smtClean="0">
                <a:latin typeface="+mn-lt"/>
                <a:cs typeface="Times New Roman" panose="02020603050405020304" pitchFamily="18" charset="0"/>
              </a:rPr>
              <a:t>programs.</a:t>
            </a:r>
          </a:p>
          <a:p>
            <a:pPr marL="139700"/>
            <a:r>
              <a:rPr lang="en-US" sz="1600" dirty="0" smtClean="0">
                <a:latin typeface="+mn-lt"/>
                <a:cs typeface="Times New Roman" panose="02020603050405020304" pitchFamily="18" charset="0"/>
              </a:rPr>
              <a:t>The </a:t>
            </a:r>
            <a:r>
              <a:rPr lang="en-US" sz="1600" dirty="0">
                <a:latin typeface="+mn-lt"/>
                <a:cs typeface="Times New Roman" panose="02020603050405020304" pitchFamily="18" charset="0"/>
              </a:rPr>
              <a:t>community approach is likely to be the most effective of the three approaches because it focuses not only on treatment, but also on prevention of disorders (World Health Organization, 2004).</a:t>
            </a:r>
          </a:p>
          <a:p>
            <a:pPr marL="482600" indent="-342900">
              <a:buFont typeface="+mj-lt"/>
              <a:buAutoNum type="arabicPeriod"/>
            </a:pPr>
            <a:endParaRPr lang="en-US" sz="1600" dirty="0">
              <a:latin typeface="+mn-lt"/>
              <a:cs typeface="Times New Roman" panose="02020603050405020304" pitchFamily="18" charset="0"/>
            </a:endParaRPr>
          </a:p>
          <a:p>
            <a:pPr marL="0" lvl="0" indent="0" rtl="0">
              <a:spcBef>
                <a:spcPts val="0"/>
              </a:spcBef>
              <a:spcAft>
                <a:spcPts val="0"/>
              </a:spcAft>
              <a:buNone/>
            </a:pPr>
            <a:endParaRPr sz="1600" dirty="0">
              <a:latin typeface="+mn-lt"/>
            </a:endParaRPr>
          </a:p>
        </p:txBody>
      </p:sp>
    </p:spTree>
    <p:extLst>
      <p:ext uri="{BB962C8B-B14F-4D97-AF65-F5344CB8AC3E}">
        <p14:creationId xmlns:p14="http://schemas.microsoft.com/office/powerpoint/2010/main" val="8914374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2274;p71"/>
          <p:cNvGrpSpPr/>
          <p:nvPr/>
        </p:nvGrpSpPr>
        <p:grpSpPr>
          <a:xfrm>
            <a:off x="3288634" y="3423925"/>
            <a:ext cx="2640532" cy="1330822"/>
            <a:chOff x="715099" y="535000"/>
            <a:chExt cx="1038379" cy="655830"/>
          </a:xfrm>
        </p:grpSpPr>
        <p:sp>
          <p:nvSpPr>
            <p:cNvPr id="9" name="Google Shape;2275;p71"/>
            <p:cNvSpPr/>
            <p:nvPr/>
          </p:nvSpPr>
          <p:spPr>
            <a:xfrm>
              <a:off x="769872" y="560039"/>
              <a:ext cx="927587" cy="597177"/>
            </a:xfrm>
            <a:custGeom>
              <a:avLst/>
              <a:gdLst/>
              <a:ahLst/>
              <a:cxnLst/>
              <a:rect l="l" t="t" r="r" b="b"/>
              <a:pathLst>
                <a:path w="23116" h="14882" extrusionOk="0">
                  <a:moveTo>
                    <a:pt x="11559" y="1"/>
                  </a:moveTo>
                  <a:cubicBezTo>
                    <a:pt x="4028" y="1"/>
                    <a:pt x="37" y="6656"/>
                    <a:pt x="1" y="14882"/>
                  </a:cubicBezTo>
                  <a:lnTo>
                    <a:pt x="23115" y="14882"/>
                  </a:lnTo>
                  <a:cubicBezTo>
                    <a:pt x="23080" y="6656"/>
                    <a:pt x="19305"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2276;p71"/>
            <p:cNvSpPr/>
            <p:nvPr/>
          </p:nvSpPr>
          <p:spPr>
            <a:xfrm>
              <a:off x="715099" y="1120647"/>
              <a:ext cx="1038379" cy="70183"/>
            </a:xfrm>
            <a:custGeom>
              <a:avLst/>
              <a:gdLst/>
              <a:ahLst/>
              <a:cxnLst/>
              <a:rect l="l" t="t" r="r" b="b"/>
              <a:pathLst>
                <a:path w="25877" h="1749" extrusionOk="0">
                  <a:moveTo>
                    <a:pt x="12938" y="0"/>
                  </a:moveTo>
                  <a:cubicBezTo>
                    <a:pt x="5794" y="0"/>
                    <a:pt x="0" y="401"/>
                    <a:pt x="0" y="983"/>
                  </a:cubicBezTo>
                  <a:cubicBezTo>
                    <a:pt x="0" y="1566"/>
                    <a:pt x="5794" y="1748"/>
                    <a:pt x="12938" y="1748"/>
                  </a:cubicBezTo>
                  <a:cubicBezTo>
                    <a:pt x="20084" y="1748"/>
                    <a:pt x="25877" y="1566"/>
                    <a:pt x="25877" y="983"/>
                  </a:cubicBezTo>
                  <a:cubicBezTo>
                    <a:pt x="25877" y="401"/>
                    <a:pt x="20084" y="0"/>
                    <a:pt x="12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2277;p71"/>
            <p:cNvSpPr/>
            <p:nvPr/>
          </p:nvSpPr>
          <p:spPr>
            <a:xfrm>
              <a:off x="922392" y="785751"/>
              <a:ext cx="742399" cy="334382"/>
            </a:xfrm>
            <a:custGeom>
              <a:avLst/>
              <a:gdLst/>
              <a:ahLst/>
              <a:cxnLst/>
              <a:rect l="l" t="t" r="r" b="b"/>
              <a:pathLst>
                <a:path w="18501" h="8333" extrusionOk="0">
                  <a:moveTo>
                    <a:pt x="8917" y="1"/>
                  </a:moveTo>
                  <a:cubicBezTo>
                    <a:pt x="8862" y="1"/>
                    <a:pt x="8806" y="2"/>
                    <a:pt x="8749" y="3"/>
                  </a:cubicBezTo>
                  <a:cubicBezTo>
                    <a:pt x="6086" y="81"/>
                    <a:pt x="5749" y="1413"/>
                    <a:pt x="5568" y="1472"/>
                  </a:cubicBezTo>
                  <a:cubicBezTo>
                    <a:pt x="5557" y="1475"/>
                    <a:pt x="5542" y="1477"/>
                    <a:pt x="5524" y="1477"/>
                  </a:cubicBezTo>
                  <a:cubicBezTo>
                    <a:pt x="5406" y="1477"/>
                    <a:pt x="5137" y="1417"/>
                    <a:pt x="4797" y="1417"/>
                  </a:cubicBezTo>
                  <a:cubicBezTo>
                    <a:pt x="4294" y="1417"/>
                    <a:pt x="3637" y="1548"/>
                    <a:pt x="3085" y="2202"/>
                  </a:cubicBezTo>
                  <a:cubicBezTo>
                    <a:pt x="2145" y="3315"/>
                    <a:pt x="2748" y="4349"/>
                    <a:pt x="2593" y="4478"/>
                  </a:cubicBezTo>
                  <a:cubicBezTo>
                    <a:pt x="2438" y="4607"/>
                    <a:pt x="1501" y="4395"/>
                    <a:pt x="751" y="5792"/>
                  </a:cubicBezTo>
                  <a:cubicBezTo>
                    <a:pt x="1" y="7189"/>
                    <a:pt x="757" y="8332"/>
                    <a:pt x="1378" y="8332"/>
                  </a:cubicBezTo>
                  <a:lnTo>
                    <a:pt x="17091" y="8332"/>
                  </a:lnTo>
                  <a:cubicBezTo>
                    <a:pt x="17479" y="8332"/>
                    <a:pt x="18501" y="6186"/>
                    <a:pt x="17208" y="4194"/>
                  </a:cubicBezTo>
                  <a:cubicBezTo>
                    <a:pt x="16449" y="3026"/>
                    <a:pt x="15789" y="2810"/>
                    <a:pt x="15325" y="2810"/>
                  </a:cubicBezTo>
                  <a:cubicBezTo>
                    <a:pt x="15052" y="2810"/>
                    <a:pt x="14847" y="2885"/>
                    <a:pt x="14731" y="2885"/>
                  </a:cubicBezTo>
                  <a:cubicBezTo>
                    <a:pt x="14708" y="2885"/>
                    <a:pt x="14689" y="2882"/>
                    <a:pt x="14673" y="2875"/>
                  </a:cubicBezTo>
                  <a:cubicBezTo>
                    <a:pt x="14440" y="2771"/>
                    <a:pt x="14776" y="2228"/>
                    <a:pt x="13741" y="1685"/>
                  </a:cubicBezTo>
                  <a:cubicBezTo>
                    <a:pt x="13396" y="1504"/>
                    <a:pt x="13126" y="1444"/>
                    <a:pt x="12911" y="1444"/>
                  </a:cubicBezTo>
                  <a:cubicBezTo>
                    <a:pt x="12480" y="1444"/>
                    <a:pt x="12267" y="1685"/>
                    <a:pt x="12112" y="1685"/>
                  </a:cubicBezTo>
                  <a:cubicBezTo>
                    <a:pt x="11884" y="1685"/>
                    <a:pt x="11433" y="1"/>
                    <a:pt x="8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2278;p71"/>
            <p:cNvSpPr/>
            <p:nvPr/>
          </p:nvSpPr>
          <p:spPr>
            <a:xfrm>
              <a:off x="966009" y="608672"/>
              <a:ext cx="229569" cy="260347"/>
            </a:xfrm>
            <a:custGeom>
              <a:avLst/>
              <a:gdLst/>
              <a:ahLst/>
              <a:cxnLst/>
              <a:rect l="l" t="t" r="r" b="b"/>
              <a:pathLst>
                <a:path w="5721" h="6488" extrusionOk="0">
                  <a:moveTo>
                    <a:pt x="627" y="1"/>
                  </a:moveTo>
                  <a:cubicBezTo>
                    <a:pt x="523" y="1"/>
                    <a:pt x="1" y="1579"/>
                    <a:pt x="472" y="2219"/>
                  </a:cubicBezTo>
                  <a:cubicBezTo>
                    <a:pt x="671" y="2489"/>
                    <a:pt x="911" y="2585"/>
                    <a:pt x="1177" y="2585"/>
                  </a:cubicBezTo>
                  <a:cubicBezTo>
                    <a:pt x="1555" y="2585"/>
                    <a:pt x="1986" y="2390"/>
                    <a:pt x="2424" y="2226"/>
                  </a:cubicBezTo>
                  <a:cubicBezTo>
                    <a:pt x="2753" y="2102"/>
                    <a:pt x="3050" y="1957"/>
                    <a:pt x="3349" y="1957"/>
                  </a:cubicBezTo>
                  <a:cubicBezTo>
                    <a:pt x="3726" y="1957"/>
                    <a:pt x="4106" y="2188"/>
                    <a:pt x="4557" y="2984"/>
                  </a:cubicBezTo>
                  <a:cubicBezTo>
                    <a:pt x="5365" y="4412"/>
                    <a:pt x="4967" y="6390"/>
                    <a:pt x="5248" y="6487"/>
                  </a:cubicBezTo>
                  <a:cubicBezTo>
                    <a:pt x="5249" y="6488"/>
                    <a:pt x="5251" y="6488"/>
                    <a:pt x="5252" y="6488"/>
                  </a:cubicBezTo>
                  <a:cubicBezTo>
                    <a:pt x="5389" y="6488"/>
                    <a:pt x="5720" y="3863"/>
                    <a:pt x="4869" y="2639"/>
                  </a:cubicBezTo>
                  <a:cubicBezTo>
                    <a:pt x="4368" y="1917"/>
                    <a:pt x="3881" y="1667"/>
                    <a:pt x="3392" y="1667"/>
                  </a:cubicBezTo>
                  <a:cubicBezTo>
                    <a:pt x="3075" y="1667"/>
                    <a:pt x="2756" y="1772"/>
                    <a:pt x="2432" y="1923"/>
                  </a:cubicBezTo>
                  <a:cubicBezTo>
                    <a:pt x="1943" y="2152"/>
                    <a:pt x="1528" y="2345"/>
                    <a:pt x="1197" y="2345"/>
                  </a:cubicBezTo>
                  <a:cubicBezTo>
                    <a:pt x="972" y="2345"/>
                    <a:pt x="786" y="2256"/>
                    <a:pt x="643" y="2028"/>
                  </a:cubicBezTo>
                  <a:cubicBezTo>
                    <a:pt x="286" y="1467"/>
                    <a:pt x="720" y="77"/>
                    <a:pt x="634" y="3"/>
                  </a:cubicBezTo>
                  <a:cubicBezTo>
                    <a:pt x="632" y="2"/>
                    <a:pt x="630" y="1"/>
                    <a:pt x="6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2279;p71"/>
            <p:cNvSpPr/>
            <p:nvPr/>
          </p:nvSpPr>
          <p:spPr>
            <a:xfrm>
              <a:off x="999996" y="643863"/>
              <a:ext cx="39806" cy="37880"/>
            </a:xfrm>
            <a:custGeom>
              <a:avLst/>
              <a:gdLst/>
              <a:ahLst/>
              <a:cxnLst/>
              <a:rect l="l" t="t" r="r" b="b"/>
              <a:pathLst>
                <a:path w="992" h="944" extrusionOk="0">
                  <a:moveTo>
                    <a:pt x="437" y="0"/>
                  </a:moveTo>
                  <a:cubicBezTo>
                    <a:pt x="248" y="0"/>
                    <a:pt x="76" y="110"/>
                    <a:pt x="46" y="353"/>
                  </a:cubicBezTo>
                  <a:cubicBezTo>
                    <a:pt x="0" y="734"/>
                    <a:pt x="300" y="943"/>
                    <a:pt x="572" y="943"/>
                  </a:cubicBezTo>
                  <a:cubicBezTo>
                    <a:pt x="781" y="943"/>
                    <a:pt x="972" y="821"/>
                    <a:pt x="980" y="559"/>
                  </a:cubicBezTo>
                  <a:cubicBezTo>
                    <a:pt x="991" y="209"/>
                    <a:pt x="699" y="0"/>
                    <a:pt x="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2280;p71"/>
            <p:cNvSpPr/>
            <p:nvPr/>
          </p:nvSpPr>
          <p:spPr>
            <a:xfrm>
              <a:off x="874280" y="911387"/>
              <a:ext cx="36596" cy="25280"/>
            </a:xfrm>
            <a:custGeom>
              <a:avLst/>
              <a:gdLst/>
              <a:ahLst/>
              <a:cxnLst/>
              <a:rect l="l" t="t" r="r" b="b"/>
              <a:pathLst>
                <a:path w="912" h="630" extrusionOk="0">
                  <a:moveTo>
                    <a:pt x="511" y="1"/>
                  </a:moveTo>
                  <a:cubicBezTo>
                    <a:pt x="117" y="1"/>
                    <a:pt x="1" y="579"/>
                    <a:pt x="385" y="626"/>
                  </a:cubicBezTo>
                  <a:cubicBezTo>
                    <a:pt x="403" y="628"/>
                    <a:pt x="420" y="629"/>
                    <a:pt x="437" y="629"/>
                  </a:cubicBezTo>
                  <a:cubicBezTo>
                    <a:pt x="842" y="629"/>
                    <a:pt x="911" y="13"/>
                    <a:pt x="523" y="1"/>
                  </a:cubicBezTo>
                  <a:cubicBezTo>
                    <a:pt x="519" y="1"/>
                    <a:pt x="515" y="1"/>
                    <a:pt x="5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2281;p71"/>
            <p:cNvSpPr/>
            <p:nvPr/>
          </p:nvSpPr>
          <p:spPr>
            <a:xfrm>
              <a:off x="967173" y="727166"/>
              <a:ext cx="29213" cy="27808"/>
            </a:xfrm>
            <a:custGeom>
              <a:avLst/>
              <a:gdLst/>
              <a:ahLst/>
              <a:cxnLst/>
              <a:rect l="l" t="t" r="r" b="b"/>
              <a:pathLst>
                <a:path w="728" h="693" extrusionOk="0">
                  <a:moveTo>
                    <a:pt x="321" y="0"/>
                  </a:moveTo>
                  <a:cubicBezTo>
                    <a:pt x="182" y="0"/>
                    <a:pt x="56" y="80"/>
                    <a:pt x="34" y="259"/>
                  </a:cubicBezTo>
                  <a:cubicBezTo>
                    <a:pt x="0" y="539"/>
                    <a:pt x="220" y="692"/>
                    <a:pt x="420" y="692"/>
                  </a:cubicBezTo>
                  <a:cubicBezTo>
                    <a:pt x="573" y="692"/>
                    <a:pt x="713" y="602"/>
                    <a:pt x="719" y="410"/>
                  </a:cubicBezTo>
                  <a:cubicBezTo>
                    <a:pt x="727" y="153"/>
                    <a:pt x="51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2282;p71"/>
            <p:cNvSpPr/>
            <p:nvPr/>
          </p:nvSpPr>
          <p:spPr>
            <a:xfrm>
              <a:off x="910073" y="846703"/>
              <a:ext cx="21629" cy="20545"/>
            </a:xfrm>
            <a:custGeom>
              <a:avLst/>
              <a:gdLst/>
              <a:ahLst/>
              <a:cxnLst/>
              <a:rect l="l" t="t" r="r" b="b"/>
              <a:pathLst>
                <a:path w="539" h="512" extrusionOk="0">
                  <a:moveTo>
                    <a:pt x="238" y="0"/>
                  </a:moveTo>
                  <a:cubicBezTo>
                    <a:pt x="135" y="0"/>
                    <a:pt x="42" y="59"/>
                    <a:pt x="26" y="191"/>
                  </a:cubicBezTo>
                  <a:cubicBezTo>
                    <a:pt x="1" y="398"/>
                    <a:pt x="164" y="512"/>
                    <a:pt x="312" y="512"/>
                  </a:cubicBezTo>
                  <a:cubicBezTo>
                    <a:pt x="425" y="512"/>
                    <a:pt x="528" y="446"/>
                    <a:pt x="533" y="304"/>
                  </a:cubicBezTo>
                  <a:cubicBezTo>
                    <a:pt x="539" y="114"/>
                    <a:pt x="380"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2283;p71"/>
            <p:cNvSpPr/>
            <p:nvPr/>
          </p:nvSpPr>
          <p:spPr>
            <a:xfrm>
              <a:off x="1224026" y="615574"/>
              <a:ext cx="21990" cy="20906"/>
            </a:xfrm>
            <a:custGeom>
              <a:avLst/>
              <a:gdLst/>
              <a:ahLst/>
              <a:cxnLst/>
              <a:rect l="l" t="t" r="r" b="b"/>
              <a:pathLst>
                <a:path w="548" h="521" extrusionOk="0">
                  <a:moveTo>
                    <a:pt x="242" y="0"/>
                  </a:moveTo>
                  <a:cubicBezTo>
                    <a:pt x="138" y="0"/>
                    <a:pt x="43" y="61"/>
                    <a:pt x="26" y="195"/>
                  </a:cubicBezTo>
                  <a:cubicBezTo>
                    <a:pt x="1" y="405"/>
                    <a:pt x="166" y="521"/>
                    <a:pt x="317" y="521"/>
                  </a:cubicBezTo>
                  <a:cubicBezTo>
                    <a:pt x="431" y="521"/>
                    <a:pt x="537" y="453"/>
                    <a:pt x="542" y="309"/>
                  </a:cubicBezTo>
                  <a:cubicBezTo>
                    <a:pt x="548" y="115"/>
                    <a:pt x="386" y="0"/>
                    <a:pt x="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2284;p71"/>
            <p:cNvSpPr/>
            <p:nvPr/>
          </p:nvSpPr>
          <p:spPr>
            <a:xfrm>
              <a:off x="1394718" y="668822"/>
              <a:ext cx="39806" cy="37880"/>
            </a:xfrm>
            <a:custGeom>
              <a:avLst/>
              <a:gdLst/>
              <a:ahLst/>
              <a:cxnLst/>
              <a:rect l="l" t="t" r="r" b="b"/>
              <a:pathLst>
                <a:path w="992" h="944" extrusionOk="0">
                  <a:moveTo>
                    <a:pt x="438" y="0"/>
                  </a:moveTo>
                  <a:cubicBezTo>
                    <a:pt x="249" y="0"/>
                    <a:pt x="76" y="109"/>
                    <a:pt x="47" y="353"/>
                  </a:cubicBezTo>
                  <a:cubicBezTo>
                    <a:pt x="1" y="734"/>
                    <a:pt x="301" y="943"/>
                    <a:pt x="573" y="943"/>
                  </a:cubicBezTo>
                  <a:cubicBezTo>
                    <a:pt x="781" y="943"/>
                    <a:pt x="973" y="821"/>
                    <a:pt x="981" y="560"/>
                  </a:cubicBezTo>
                  <a:cubicBezTo>
                    <a:pt x="992" y="209"/>
                    <a:pt x="699"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2285;p71"/>
            <p:cNvSpPr/>
            <p:nvPr/>
          </p:nvSpPr>
          <p:spPr>
            <a:xfrm>
              <a:off x="1627491" y="920777"/>
              <a:ext cx="39806" cy="37880"/>
            </a:xfrm>
            <a:custGeom>
              <a:avLst/>
              <a:gdLst/>
              <a:ahLst/>
              <a:cxnLst/>
              <a:rect l="l" t="t" r="r" b="b"/>
              <a:pathLst>
                <a:path w="992" h="944" extrusionOk="0">
                  <a:moveTo>
                    <a:pt x="438" y="1"/>
                  </a:moveTo>
                  <a:cubicBezTo>
                    <a:pt x="249" y="1"/>
                    <a:pt x="76" y="110"/>
                    <a:pt x="47" y="353"/>
                  </a:cubicBezTo>
                  <a:cubicBezTo>
                    <a:pt x="1" y="734"/>
                    <a:pt x="301" y="943"/>
                    <a:pt x="573" y="943"/>
                  </a:cubicBezTo>
                  <a:cubicBezTo>
                    <a:pt x="781" y="943"/>
                    <a:pt x="973" y="821"/>
                    <a:pt x="981" y="560"/>
                  </a:cubicBezTo>
                  <a:cubicBezTo>
                    <a:pt x="992" y="209"/>
                    <a:pt x="699" y="1"/>
                    <a:pt x="4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286;p71"/>
            <p:cNvSpPr/>
            <p:nvPr/>
          </p:nvSpPr>
          <p:spPr>
            <a:xfrm>
              <a:off x="1326744" y="670267"/>
              <a:ext cx="14606" cy="13924"/>
            </a:xfrm>
            <a:custGeom>
              <a:avLst/>
              <a:gdLst/>
              <a:ahLst/>
              <a:cxnLst/>
              <a:rect l="l" t="t" r="r" b="b"/>
              <a:pathLst>
                <a:path w="364" h="347" extrusionOk="0">
                  <a:moveTo>
                    <a:pt x="160" y="1"/>
                  </a:moveTo>
                  <a:cubicBezTo>
                    <a:pt x="91" y="1"/>
                    <a:pt x="28" y="41"/>
                    <a:pt x="17" y="130"/>
                  </a:cubicBezTo>
                  <a:cubicBezTo>
                    <a:pt x="0" y="269"/>
                    <a:pt x="110" y="346"/>
                    <a:pt x="210" y="346"/>
                  </a:cubicBezTo>
                  <a:cubicBezTo>
                    <a:pt x="286" y="346"/>
                    <a:pt x="356" y="301"/>
                    <a:pt x="359" y="205"/>
                  </a:cubicBezTo>
                  <a:cubicBezTo>
                    <a:pt x="363" y="77"/>
                    <a:pt x="256"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287;p71"/>
            <p:cNvSpPr/>
            <p:nvPr/>
          </p:nvSpPr>
          <p:spPr>
            <a:xfrm>
              <a:off x="832629" y="990316"/>
              <a:ext cx="14647" cy="13924"/>
            </a:xfrm>
            <a:custGeom>
              <a:avLst/>
              <a:gdLst/>
              <a:ahLst/>
              <a:cxnLst/>
              <a:rect l="l" t="t" r="r" b="b"/>
              <a:pathLst>
                <a:path w="365" h="347" extrusionOk="0">
                  <a:moveTo>
                    <a:pt x="161" y="1"/>
                  </a:moveTo>
                  <a:cubicBezTo>
                    <a:pt x="92" y="1"/>
                    <a:pt x="29" y="41"/>
                    <a:pt x="18" y="130"/>
                  </a:cubicBezTo>
                  <a:cubicBezTo>
                    <a:pt x="1" y="270"/>
                    <a:pt x="111" y="347"/>
                    <a:pt x="211" y="347"/>
                  </a:cubicBezTo>
                  <a:cubicBezTo>
                    <a:pt x="287" y="347"/>
                    <a:pt x="357" y="302"/>
                    <a:pt x="360" y="206"/>
                  </a:cubicBezTo>
                  <a:cubicBezTo>
                    <a:pt x="365" y="77"/>
                    <a:pt x="257"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88;p71"/>
            <p:cNvSpPr/>
            <p:nvPr/>
          </p:nvSpPr>
          <p:spPr>
            <a:xfrm>
              <a:off x="1659311" y="983374"/>
              <a:ext cx="14647" cy="13924"/>
            </a:xfrm>
            <a:custGeom>
              <a:avLst/>
              <a:gdLst/>
              <a:ahLst/>
              <a:cxnLst/>
              <a:rect l="l" t="t" r="r" b="b"/>
              <a:pathLst>
                <a:path w="365" h="347" extrusionOk="0">
                  <a:moveTo>
                    <a:pt x="161" y="1"/>
                  </a:moveTo>
                  <a:cubicBezTo>
                    <a:pt x="92" y="1"/>
                    <a:pt x="29" y="41"/>
                    <a:pt x="18" y="130"/>
                  </a:cubicBezTo>
                  <a:cubicBezTo>
                    <a:pt x="1" y="270"/>
                    <a:pt x="111" y="347"/>
                    <a:pt x="211" y="347"/>
                  </a:cubicBezTo>
                  <a:cubicBezTo>
                    <a:pt x="287" y="347"/>
                    <a:pt x="358" y="302"/>
                    <a:pt x="361" y="206"/>
                  </a:cubicBezTo>
                  <a:cubicBezTo>
                    <a:pt x="364" y="77"/>
                    <a:pt x="257"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289;p71"/>
            <p:cNvSpPr/>
            <p:nvPr/>
          </p:nvSpPr>
          <p:spPr>
            <a:xfrm>
              <a:off x="1336977" y="636641"/>
              <a:ext cx="21990" cy="20947"/>
            </a:xfrm>
            <a:custGeom>
              <a:avLst/>
              <a:gdLst/>
              <a:ahLst/>
              <a:cxnLst/>
              <a:rect l="l" t="t" r="r" b="b"/>
              <a:pathLst>
                <a:path w="548" h="522" extrusionOk="0">
                  <a:moveTo>
                    <a:pt x="242" y="1"/>
                  </a:moveTo>
                  <a:cubicBezTo>
                    <a:pt x="137" y="1"/>
                    <a:pt x="42" y="61"/>
                    <a:pt x="26" y="195"/>
                  </a:cubicBezTo>
                  <a:cubicBezTo>
                    <a:pt x="1" y="406"/>
                    <a:pt x="166" y="521"/>
                    <a:pt x="317" y="521"/>
                  </a:cubicBezTo>
                  <a:cubicBezTo>
                    <a:pt x="432" y="521"/>
                    <a:pt x="537" y="454"/>
                    <a:pt x="542" y="310"/>
                  </a:cubicBezTo>
                  <a:cubicBezTo>
                    <a:pt x="547" y="116"/>
                    <a:pt x="386" y="1"/>
                    <a:pt x="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290;p71"/>
            <p:cNvSpPr/>
            <p:nvPr/>
          </p:nvSpPr>
          <p:spPr>
            <a:xfrm>
              <a:off x="1590455" y="888756"/>
              <a:ext cx="21990" cy="20906"/>
            </a:xfrm>
            <a:custGeom>
              <a:avLst/>
              <a:gdLst/>
              <a:ahLst/>
              <a:cxnLst/>
              <a:rect l="l" t="t" r="r" b="b"/>
              <a:pathLst>
                <a:path w="548" h="521" extrusionOk="0">
                  <a:moveTo>
                    <a:pt x="241" y="1"/>
                  </a:moveTo>
                  <a:cubicBezTo>
                    <a:pt x="137" y="1"/>
                    <a:pt x="42" y="61"/>
                    <a:pt x="26" y="195"/>
                  </a:cubicBezTo>
                  <a:cubicBezTo>
                    <a:pt x="0" y="406"/>
                    <a:pt x="165" y="521"/>
                    <a:pt x="316" y="521"/>
                  </a:cubicBezTo>
                  <a:cubicBezTo>
                    <a:pt x="430" y="521"/>
                    <a:pt x="537" y="453"/>
                    <a:pt x="541" y="309"/>
                  </a:cubicBezTo>
                  <a:cubicBezTo>
                    <a:pt x="547" y="116"/>
                    <a:pt x="386"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291;p71"/>
            <p:cNvSpPr/>
            <p:nvPr/>
          </p:nvSpPr>
          <p:spPr>
            <a:xfrm>
              <a:off x="1009847" y="716051"/>
              <a:ext cx="115688" cy="138039"/>
            </a:xfrm>
            <a:custGeom>
              <a:avLst/>
              <a:gdLst/>
              <a:ahLst/>
              <a:cxnLst/>
              <a:rect l="l" t="t" r="r" b="b"/>
              <a:pathLst>
                <a:path w="2883" h="3440" extrusionOk="0">
                  <a:moveTo>
                    <a:pt x="2275" y="1"/>
                  </a:moveTo>
                  <a:cubicBezTo>
                    <a:pt x="2275" y="1"/>
                    <a:pt x="1153" y="73"/>
                    <a:pt x="577" y="748"/>
                  </a:cubicBezTo>
                  <a:cubicBezTo>
                    <a:pt x="1" y="1424"/>
                    <a:pt x="147" y="3383"/>
                    <a:pt x="259" y="3439"/>
                  </a:cubicBezTo>
                  <a:cubicBezTo>
                    <a:pt x="259" y="3439"/>
                    <a:pt x="2626" y="2464"/>
                    <a:pt x="2755" y="1766"/>
                  </a:cubicBezTo>
                  <a:cubicBezTo>
                    <a:pt x="2882" y="1068"/>
                    <a:pt x="2275" y="1"/>
                    <a:pt x="22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292;p71"/>
            <p:cNvSpPr/>
            <p:nvPr/>
          </p:nvSpPr>
          <p:spPr>
            <a:xfrm>
              <a:off x="1025155" y="690530"/>
              <a:ext cx="91972" cy="145823"/>
            </a:xfrm>
            <a:custGeom>
              <a:avLst/>
              <a:gdLst/>
              <a:ahLst/>
              <a:cxnLst/>
              <a:rect l="l" t="t" r="r" b="b"/>
              <a:pathLst>
                <a:path w="2292" h="3634" extrusionOk="0">
                  <a:moveTo>
                    <a:pt x="2258" y="0"/>
                  </a:moveTo>
                  <a:cubicBezTo>
                    <a:pt x="2249" y="0"/>
                    <a:pt x="2240" y="4"/>
                    <a:pt x="2234" y="12"/>
                  </a:cubicBezTo>
                  <a:cubicBezTo>
                    <a:pt x="2234" y="12"/>
                    <a:pt x="2066" y="216"/>
                    <a:pt x="1819" y="526"/>
                  </a:cubicBezTo>
                  <a:cubicBezTo>
                    <a:pt x="1696" y="682"/>
                    <a:pt x="1552" y="863"/>
                    <a:pt x="1405" y="1063"/>
                  </a:cubicBezTo>
                  <a:cubicBezTo>
                    <a:pt x="1254" y="1260"/>
                    <a:pt x="1104" y="1480"/>
                    <a:pt x="951" y="1696"/>
                  </a:cubicBezTo>
                  <a:cubicBezTo>
                    <a:pt x="879" y="1808"/>
                    <a:pt x="808" y="1920"/>
                    <a:pt x="738" y="2031"/>
                  </a:cubicBezTo>
                  <a:cubicBezTo>
                    <a:pt x="665" y="2140"/>
                    <a:pt x="604" y="2253"/>
                    <a:pt x="543" y="2361"/>
                  </a:cubicBezTo>
                  <a:cubicBezTo>
                    <a:pt x="483" y="2471"/>
                    <a:pt x="420" y="2574"/>
                    <a:pt x="373" y="2678"/>
                  </a:cubicBezTo>
                  <a:cubicBezTo>
                    <a:pt x="324" y="2783"/>
                    <a:pt x="278" y="2882"/>
                    <a:pt x="236" y="2973"/>
                  </a:cubicBezTo>
                  <a:cubicBezTo>
                    <a:pt x="215" y="3018"/>
                    <a:pt x="195" y="3062"/>
                    <a:pt x="176" y="3103"/>
                  </a:cubicBezTo>
                  <a:cubicBezTo>
                    <a:pt x="161" y="3145"/>
                    <a:pt x="147" y="3187"/>
                    <a:pt x="134" y="3224"/>
                  </a:cubicBezTo>
                  <a:cubicBezTo>
                    <a:pt x="107" y="3300"/>
                    <a:pt x="84" y="3366"/>
                    <a:pt x="65" y="3421"/>
                  </a:cubicBezTo>
                  <a:cubicBezTo>
                    <a:pt x="28" y="3531"/>
                    <a:pt x="6" y="3593"/>
                    <a:pt x="6" y="3593"/>
                  </a:cubicBezTo>
                  <a:cubicBezTo>
                    <a:pt x="1" y="3608"/>
                    <a:pt x="8" y="3625"/>
                    <a:pt x="22" y="3631"/>
                  </a:cubicBezTo>
                  <a:cubicBezTo>
                    <a:pt x="26" y="3633"/>
                    <a:pt x="31" y="3634"/>
                    <a:pt x="35" y="3634"/>
                  </a:cubicBezTo>
                  <a:cubicBezTo>
                    <a:pt x="47" y="3634"/>
                    <a:pt x="58" y="3626"/>
                    <a:pt x="63" y="3615"/>
                  </a:cubicBezTo>
                  <a:cubicBezTo>
                    <a:pt x="63" y="3615"/>
                    <a:pt x="89" y="3554"/>
                    <a:pt x="133" y="3448"/>
                  </a:cubicBezTo>
                  <a:cubicBezTo>
                    <a:pt x="156" y="3394"/>
                    <a:pt x="183" y="3330"/>
                    <a:pt x="215" y="3256"/>
                  </a:cubicBezTo>
                  <a:cubicBezTo>
                    <a:pt x="230" y="3218"/>
                    <a:pt x="247" y="3179"/>
                    <a:pt x="264" y="3137"/>
                  </a:cubicBezTo>
                  <a:cubicBezTo>
                    <a:pt x="285" y="3097"/>
                    <a:pt x="306" y="3056"/>
                    <a:pt x="329" y="3012"/>
                  </a:cubicBezTo>
                  <a:cubicBezTo>
                    <a:pt x="373" y="2924"/>
                    <a:pt x="421" y="2829"/>
                    <a:pt x="472" y="2730"/>
                  </a:cubicBezTo>
                  <a:cubicBezTo>
                    <a:pt x="522" y="2629"/>
                    <a:pt x="588" y="2529"/>
                    <a:pt x="648" y="2422"/>
                  </a:cubicBezTo>
                  <a:cubicBezTo>
                    <a:pt x="710" y="2315"/>
                    <a:pt x="772" y="2204"/>
                    <a:pt x="844" y="2097"/>
                  </a:cubicBezTo>
                  <a:cubicBezTo>
                    <a:pt x="915" y="1989"/>
                    <a:pt x="986" y="1879"/>
                    <a:pt x="1058" y="1769"/>
                  </a:cubicBezTo>
                  <a:cubicBezTo>
                    <a:pt x="1208" y="1552"/>
                    <a:pt x="1354" y="1333"/>
                    <a:pt x="1502" y="1135"/>
                  </a:cubicBezTo>
                  <a:cubicBezTo>
                    <a:pt x="1646" y="934"/>
                    <a:pt x="1782" y="747"/>
                    <a:pt x="1898" y="586"/>
                  </a:cubicBezTo>
                  <a:cubicBezTo>
                    <a:pt x="2129" y="264"/>
                    <a:pt x="2283" y="48"/>
                    <a:pt x="2283" y="48"/>
                  </a:cubicBezTo>
                  <a:cubicBezTo>
                    <a:pt x="2292" y="35"/>
                    <a:pt x="2290" y="17"/>
                    <a:pt x="2277" y="7"/>
                  </a:cubicBezTo>
                  <a:cubicBezTo>
                    <a:pt x="2271" y="2"/>
                    <a:pt x="2265" y="0"/>
                    <a:pt x="2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293;p71"/>
            <p:cNvSpPr/>
            <p:nvPr/>
          </p:nvSpPr>
          <p:spPr>
            <a:xfrm>
              <a:off x="1156429" y="570231"/>
              <a:ext cx="111755" cy="131337"/>
            </a:xfrm>
            <a:custGeom>
              <a:avLst/>
              <a:gdLst/>
              <a:ahLst/>
              <a:cxnLst/>
              <a:rect l="l" t="t" r="r" b="b"/>
              <a:pathLst>
                <a:path w="2785" h="3273" extrusionOk="0">
                  <a:moveTo>
                    <a:pt x="115" y="1"/>
                  </a:moveTo>
                  <a:cubicBezTo>
                    <a:pt x="100" y="1"/>
                    <a:pt x="89" y="3"/>
                    <a:pt x="84" y="7"/>
                  </a:cubicBezTo>
                  <a:cubicBezTo>
                    <a:pt x="84" y="7"/>
                    <a:pt x="0" y="2565"/>
                    <a:pt x="583" y="2969"/>
                  </a:cubicBezTo>
                  <a:cubicBezTo>
                    <a:pt x="955" y="3226"/>
                    <a:pt x="1586" y="3273"/>
                    <a:pt x="1995" y="3273"/>
                  </a:cubicBezTo>
                  <a:cubicBezTo>
                    <a:pt x="2228" y="3273"/>
                    <a:pt x="2389" y="3258"/>
                    <a:pt x="2389" y="3258"/>
                  </a:cubicBezTo>
                  <a:cubicBezTo>
                    <a:pt x="2389" y="3258"/>
                    <a:pt x="2785" y="2205"/>
                    <a:pt x="2406" y="1402"/>
                  </a:cubicBezTo>
                  <a:cubicBezTo>
                    <a:pt x="2048" y="643"/>
                    <a:pt x="377"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294;p71"/>
            <p:cNvSpPr/>
            <p:nvPr/>
          </p:nvSpPr>
          <p:spPr>
            <a:xfrm>
              <a:off x="1166480" y="587044"/>
              <a:ext cx="96828" cy="142734"/>
            </a:xfrm>
            <a:custGeom>
              <a:avLst/>
              <a:gdLst/>
              <a:ahLst/>
              <a:cxnLst/>
              <a:rect l="l" t="t" r="r" b="b"/>
              <a:pathLst>
                <a:path w="2413" h="3557" extrusionOk="0">
                  <a:moveTo>
                    <a:pt x="35" y="0"/>
                  </a:moveTo>
                  <a:cubicBezTo>
                    <a:pt x="28" y="0"/>
                    <a:pt x="20" y="3"/>
                    <a:pt x="14" y="9"/>
                  </a:cubicBezTo>
                  <a:cubicBezTo>
                    <a:pt x="2" y="20"/>
                    <a:pt x="1" y="40"/>
                    <a:pt x="12" y="52"/>
                  </a:cubicBezTo>
                  <a:cubicBezTo>
                    <a:pt x="12" y="52"/>
                    <a:pt x="58" y="101"/>
                    <a:pt x="136" y="185"/>
                  </a:cubicBezTo>
                  <a:cubicBezTo>
                    <a:pt x="175" y="228"/>
                    <a:pt x="223" y="279"/>
                    <a:pt x="278" y="338"/>
                  </a:cubicBezTo>
                  <a:cubicBezTo>
                    <a:pt x="306" y="368"/>
                    <a:pt x="334" y="399"/>
                    <a:pt x="365" y="432"/>
                  </a:cubicBezTo>
                  <a:cubicBezTo>
                    <a:pt x="393" y="467"/>
                    <a:pt x="423" y="504"/>
                    <a:pt x="453" y="542"/>
                  </a:cubicBezTo>
                  <a:cubicBezTo>
                    <a:pt x="515" y="618"/>
                    <a:pt x="581" y="701"/>
                    <a:pt x="651" y="789"/>
                  </a:cubicBezTo>
                  <a:cubicBezTo>
                    <a:pt x="722" y="876"/>
                    <a:pt x="786" y="977"/>
                    <a:pt x="860" y="1076"/>
                  </a:cubicBezTo>
                  <a:cubicBezTo>
                    <a:pt x="932" y="1175"/>
                    <a:pt x="1008" y="1278"/>
                    <a:pt x="1075" y="1389"/>
                  </a:cubicBezTo>
                  <a:cubicBezTo>
                    <a:pt x="1145" y="1497"/>
                    <a:pt x="1216" y="1608"/>
                    <a:pt x="1287" y="1718"/>
                  </a:cubicBezTo>
                  <a:cubicBezTo>
                    <a:pt x="1422" y="1944"/>
                    <a:pt x="1563" y="2166"/>
                    <a:pt x="1682" y="2383"/>
                  </a:cubicBezTo>
                  <a:cubicBezTo>
                    <a:pt x="1806" y="2598"/>
                    <a:pt x="1921" y="2798"/>
                    <a:pt x="2019" y="2970"/>
                  </a:cubicBezTo>
                  <a:cubicBezTo>
                    <a:pt x="2219" y="3313"/>
                    <a:pt x="2351" y="3542"/>
                    <a:pt x="2351" y="3542"/>
                  </a:cubicBezTo>
                  <a:cubicBezTo>
                    <a:pt x="2357" y="3551"/>
                    <a:pt x="2367" y="3556"/>
                    <a:pt x="2378" y="3556"/>
                  </a:cubicBezTo>
                  <a:cubicBezTo>
                    <a:pt x="2383" y="3556"/>
                    <a:pt x="2387" y="3555"/>
                    <a:pt x="2391" y="3553"/>
                  </a:cubicBezTo>
                  <a:cubicBezTo>
                    <a:pt x="2406" y="3545"/>
                    <a:pt x="2412" y="3527"/>
                    <a:pt x="2405" y="3512"/>
                  </a:cubicBezTo>
                  <a:cubicBezTo>
                    <a:pt x="2405" y="3512"/>
                    <a:pt x="2288" y="3275"/>
                    <a:pt x="2107" y="2923"/>
                  </a:cubicBezTo>
                  <a:cubicBezTo>
                    <a:pt x="2014" y="2746"/>
                    <a:pt x="1909" y="2540"/>
                    <a:pt x="1787" y="2324"/>
                  </a:cubicBezTo>
                  <a:cubicBezTo>
                    <a:pt x="1669" y="2105"/>
                    <a:pt x="1531" y="1878"/>
                    <a:pt x="1397" y="1650"/>
                  </a:cubicBezTo>
                  <a:cubicBezTo>
                    <a:pt x="1324" y="1539"/>
                    <a:pt x="1251" y="1428"/>
                    <a:pt x="1180" y="1319"/>
                  </a:cubicBezTo>
                  <a:cubicBezTo>
                    <a:pt x="1110" y="1208"/>
                    <a:pt x="1031" y="1105"/>
                    <a:pt x="958" y="1004"/>
                  </a:cubicBezTo>
                  <a:cubicBezTo>
                    <a:pt x="883" y="905"/>
                    <a:pt x="815" y="805"/>
                    <a:pt x="739" y="719"/>
                  </a:cubicBezTo>
                  <a:cubicBezTo>
                    <a:pt x="664" y="632"/>
                    <a:pt x="592" y="550"/>
                    <a:pt x="526" y="474"/>
                  </a:cubicBezTo>
                  <a:cubicBezTo>
                    <a:pt x="494" y="437"/>
                    <a:pt x="463" y="400"/>
                    <a:pt x="432" y="366"/>
                  </a:cubicBezTo>
                  <a:cubicBezTo>
                    <a:pt x="400" y="335"/>
                    <a:pt x="368" y="305"/>
                    <a:pt x="340" y="278"/>
                  </a:cubicBezTo>
                  <a:cubicBezTo>
                    <a:pt x="281" y="222"/>
                    <a:pt x="230" y="174"/>
                    <a:pt x="188" y="134"/>
                  </a:cubicBezTo>
                  <a:cubicBezTo>
                    <a:pt x="104" y="54"/>
                    <a:pt x="56" y="9"/>
                    <a:pt x="56" y="9"/>
                  </a:cubicBezTo>
                  <a:cubicBezTo>
                    <a:pt x="50" y="3"/>
                    <a:pt x="43"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295;p71"/>
            <p:cNvSpPr/>
            <p:nvPr/>
          </p:nvSpPr>
          <p:spPr>
            <a:xfrm>
              <a:off x="1293741" y="711798"/>
              <a:ext cx="125198" cy="86435"/>
            </a:xfrm>
            <a:custGeom>
              <a:avLst/>
              <a:gdLst/>
              <a:ahLst/>
              <a:cxnLst/>
              <a:rect l="l" t="t" r="r" b="b"/>
              <a:pathLst>
                <a:path w="3120" h="2154" extrusionOk="0">
                  <a:moveTo>
                    <a:pt x="1779" y="1"/>
                  </a:moveTo>
                  <a:cubicBezTo>
                    <a:pt x="1408" y="1"/>
                    <a:pt x="1044" y="53"/>
                    <a:pt x="814" y="204"/>
                  </a:cubicBezTo>
                  <a:cubicBezTo>
                    <a:pt x="182" y="619"/>
                    <a:pt x="1" y="1559"/>
                    <a:pt x="1" y="1559"/>
                  </a:cubicBezTo>
                  <a:cubicBezTo>
                    <a:pt x="1" y="1559"/>
                    <a:pt x="794" y="2153"/>
                    <a:pt x="1393" y="2153"/>
                  </a:cubicBezTo>
                  <a:cubicBezTo>
                    <a:pt x="1409" y="2153"/>
                    <a:pt x="1424" y="2153"/>
                    <a:pt x="1440" y="2152"/>
                  </a:cubicBezTo>
                  <a:cubicBezTo>
                    <a:pt x="2043" y="2118"/>
                    <a:pt x="3120" y="223"/>
                    <a:pt x="3120" y="223"/>
                  </a:cubicBezTo>
                  <a:cubicBezTo>
                    <a:pt x="3097" y="159"/>
                    <a:pt x="2427" y="1"/>
                    <a:pt x="17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2296;p71"/>
            <p:cNvSpPr/>
            <p:nvPr/>
          </p:nvSpPr>
          <p:spPr>
            <a:xfrm>
              <a:off x="1265110" y="726725"/>
              <a:ext cx="133344" cy="62559"/>
            </a:xfrm>
            <a:custGeom>
              <a:avLst/>
              <a:gdLst/>
              <a:ahLst/>
              <a:cxnLst/>
              <a:rect l="l" t="t" r="r" b="b"/>
              <a:pathLst>
                <a:path w="3323" h="1559" extrusionOk="0">
                  <a:moveTo>
                    <a:pt x="3288" y="1"/>
                  </a:moveTo>
                  <a:cubicBezTo>
                    <a:pt x="3286" y="1"/>
                    <a:pt x="3284" y="1"/>
                    <a:pt x="3283" y="1"/>
                  </a:cubicBezTo>
                  <a:cubicBezTo>
                    <a:pt x="3283" y="1"/>
                    <a:pt x="3227" y="13"/>
                    <a:pt x="3131" y="32"/>
                  </a:cubicBezTo>
                  <a:cubicBezTo>
                    <a:pt x="3083" y="42"/>
                    <a:pt x="3024" y="55"/>
                    <a:pt x="2957" y="69"/>
                  </a:cubicBezTo>
                  <a:cubicBezTo>
                    <a:pt x="2923" y="75"/>
                    <a:pt x="2887" y="83"/>
                    <a:pt x="2850" y="91"/>
                  </a:cubicBezTo>
                  <a:cubicBezTo>
                    <a:pt x="2813" y="103"/>
                    <a:pt x="2774" y="115"/>
                    <a:pt x="2733" y="128"/>
                  </a:cubicBezTo>
                  <a:cubicBezTo>
                    <a:pt x="2652" y="153"/>
                    <a:pt x="2562" y="181"/>
                    <a:pt x="2469" y="210"/>
                  </a:cubicBezTo>
                  <a:cubicBezTo>
                    <a:pt x="2376" y="239"/>
                    <a:pt x="2282" y="281"/>
                    <a:pt x="2183" y="320"/>
                  </a:cubicBezTo>
                  <a:cubicBezTo>
                    <a:pt x="2084" y="360"/>
                    <a:pt x="1982" y="399"/>
                    <a:pt x="1881" y="449"/>
                  </a:cubicBezTo>
                  <a:cubicBezTo>
                    <a:pt x="1781" y="496"/>
                    <a:pt x="1678" y="544"/>
                    <a:pt x="1576" y="592"/>
                  </a:cubicBezTo>
                  <a:cubicBezTo>
                    <a:pt x="1377" y="700"/>
                    <a:pt x="1175" y="803"/>
                    <a:pt x="993" y="909"/>
                  </a:cubicBezTo>
                  <a:cubicBezTo>
                    <a:pt x="808" y="1012"/>
                    <a:pt x="641" y="1116"/>
                    <a:pt x="496" y="1204"/>
                  </a:cubicBezTo>
                  <a:cubicBezTo>
                    <a:pt x="208" y="1379"/>
                    <a:pt x="18" y="1501"/>
                    <a:pt x="18" y="1501"/>
                  </a:cubicBezTo>
                  <a:cubicBezTo>
                    <a:pt x="5" y="1510"/>
                    <a:pt x="1" y="1528"/>
                    <a:pt x="8" y="1541"/>
                  </a:cubicBezTo>
                  <a:cubicBezTo>
                    <a:pt x="13" y="1552"/>
                    <a:pt x="24" y="1558"/>
                    <a:pt x="35" y="1558"/>
                  </a:cubicBezTo>
                  <a:cubicBezTo>
                    <a:pt x="40" y="1558"/>
                    <a:pt x="44" y="1557"/>
                    <a:pt x="49" y="1555"/>
                  </a:cubicBezTo>
                  <a:cubicBezTo>
                    <a:pt x="49" y="1555"/>
                    <a:pt x="250" y="1451"/>
                    <a:pt x="546" y="1290"/>
                  </a:cubicBezTo>
                  <a:cubicBezTo>
                    <a:pt x="694" y="1209"/>
                    <a:pt x="866" y="1115"/>
                    <a:pt x="1051" y="1015"/>
                  </a:cubicBezTo>
                  <a:cubicBezTo>
                    <a:pt x="1234" y="911"/>
                    <a:pt x="1435" y="812"/>
                    <a:pt x="1634" y="709"/>
                  </a:cubicBezTo>
                  <a:cubicBezTo>
                    <a:pt x="1735" y="660"/>
                    <a:pt x="1835" y="611"/>
                    <a:pt x="1935" y="563"/>
                  </a:cubicBezTo>
                  <a:cubicBezTo>
                    <a:pt x="2032" y="513"/>
                    <a:pt x="2133" y="473"/>
                    <a:pt x="2229" y="432"/>
                  </a:cubicBezTo>
                  <a:cubicBezTo>
                    <a:pt x="2326" y="393"/>
                    <a:pt x="2418" y="347"/>
                    <a:pt x="2507" y="316"/>
                  </a:cubicBezTo>
                  <a:cubicBezTo>
                    <a:pt x="2597" y="282"/>
                    <a:pt x="2682" y="252"/>
                    <a:pt x="2760" y="224"/>
                  </a:cubicBezTo>
                  <a:cubicBezTo>
                    <a:pt x="2837" y="194"/>
                    <a:pt x="2911" y="170"/>
                    <a:pt x="2977" y="153"/>
                  </a:cubicBezTo>
                  <a:cubicBezTo>
                    <a:pt x="3044" y="134"/>
                    <a:pt x="3101" y="118"/>
                    <a:pt x="3148" y="104"/>
                  </a:cubicBezTo>
                  <a:cubicBezTo>
                    <a:pt x="3243" y="77"/>
                    <a:pt x="3297" y="62"/>
                    <a:pt x="3297" y="62"/>
                  </a:cubicBezTo>
                  <a:cubicBezTo>
                    <a:pt x="3312" y="57"/>
                    <a:pt x="3322" y="41"/>
                    <a:pt x="3319" y="26"/>
                  </a:cubicBezTo>
                  <a:cubicBezTo>
                    <a:pt x="3315" y="11"/>
                    <a:pt x="3302" y="1"/>
                    <a:pt x="3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 name="Google Shape;2297;p71"/>
            <p:cNvSpPr/>
            <p:nvPr/>
          </p:nvSpPr>
          <p:spPr>
            <a:xfrm>
              <a:off x="825908" y="593063"/>
              <a:ext cx="137998" cy="105054"/>
            </a:xfrm>
            <a:custGeom>
              <a:avLst/>
              <a:gdLst/>
              <a:ahLst/>
              <a:cxnLst/>
              <a:rect l="l" t="t" r="r" b="b"/>
              <a:pathLst>
                <a:path w="3439" h="2618" extrusionOk="0">
                  <a:moveTo>
                    <a:pt x="884" y="1"/>
                  </a:moveTo>
                  <a:cubicBezTo>
                    <a:pt x="406" y="1"/>
                    <a:pt x="26" y="56"/>
                    <a:pt x="1" y="104"/>
                  </a:cubicBezTo>
                  <a:cubicBezTo>
                    <a:pt x="1" y="104"/>
                    <a:pt x="976" y="2471"/>
                    <a:pt x="1675" y="2600"/>
                  </a:cubicBezTo>
                  <a:cubicBezTo>
                    <a:pt x="1741" y="2612"/>
                    <a:pt x="1811" y="2617"/>
                    <a:pt x="1882" y="2617"/>
                  </a:cubicBezTo>
                  <a:cubicBezTo>
                    <a:pt x="2565" y="2617"/>
                    <a:pt x="3438" y="2120"/>
                    <a:pt x="3438" y="2120"/>
                  </a:cubicBezTo>
                  <a:cubicBezTo>
                    <a:pt x="3438" y="2120"/>
                    <a:pt x="3367" y="998"/>
                    <a:pt x="2692" y="422"/>
                  </a:cubicBezTo>
                  <a:cubicBezTo>
                    <a:pt x="2309" y="95"/>
                    <a:pt x="1512"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2298;p71"/>
            <p:cNvSpPr/>
            <p:nvPr/>
          </p:nvSpPr>
          <p:spPr>
            <a:xfrm>
              <a:off x="838809" y="606987"/>
              <a:ext cx="146184" cy="91691"/>
            </a:xfrm>
            <a:custGeom>
              <a:avLst/>
              <a:gdLst/>
              <a:ahLst/>
              <a:cxnLst/>
              <a:rect l="l" t="t" r="r" b="b"/>
              <a:pathLst>
                <a:path w="3643" h="2285" extrusionOk="0">
                  <a:moveTo>
                    <a:pt x="35" y="0"/>
                  </a:moveTo>
                  <a:cubicBezTo>
                    <a:pt x="23" y="0"/>
                    <a:pt x="12" y="7"/>
                    <a:pt x="7" y="18"/>
                  </a:cubicBezTo>
                  <a:cubicBezTo>
                    <a:pt x="0" y="34"/>
                    <a:pt x="7" y="52"/>
                    <a:pt x="23" y="59"/>
                  </a:cubicBezTo>
                  <a:cubicBezTo>
                    <a:pt x="23" y="59"/>
                    <a:pt x="84" y="85"/>
                    <a:pt x="191" y="129"/>
                  </a:cubicBezTo>
                  <a:cubicBezTo>
                    <a:pt x="244" y="152"/>
                    <a:pt x="309" y="179"/>
                    <a:pt x="383" y="210"/>
                  </a:cubicBezTo>
                  <a:cubicBezTo>
                    <a:pt x="420" y="226"/>
                    <a:pt x="460" y="243"/>
                    <a:pt x="502" y="260"/>
                  </a:cubicBezTo>
                  <a:cubicBezTo>
                    <a:pt x="541" y="281"/>
                    <a:pt x="583" y="302"/>
                    <a:pt x="626" y="325"/>
                  </a:cubicBezTo>
                  <a:cubicBezTo>
                    <a:pt x="714" y="369"/>
                    <a:pt x="809" y="417"/>
                    <a:pt x="908" y="468"/>
                  </a:cubicBezTo>
                  <a:cubicBezTo>
                    <a:pt x="1009" y="518"/>
                    <a:pt x="1109" y="584"/>
                    <a:pt x="1217" y="644"/>
                  </a:cubicBezTo>
                  <a:cubicBezTo>
                    <a:pt x="1323" y="706"/>
                    <a:pt x="1434" y="768"/>
                    <a:pt x="1541" y="840"/>
                  </a:cubicBezTo>
                  <a:cubicBezTo>
                    <a:pt x="1650" y="911"/>
                    <a:pt x="1760" y="982"/>
                    <a:pt x="1870" y="1054"/>
                  </a:cubicBezTo>
                  <a:cubicBezTo>
                    <a:pt x="2086" y="1204"/>
                    <a:pt x="2305" y="1350"/>
                    <a:pt x="2504" y="1497"/>
                  </a:cubicBezTo>
                  <a:cubicBezTo>
                    <a:pt x="2705" y="1642"/>
                    <a:pt x="2891" y="1778"/>
                    <a:pt x="3052" y="1894"/>
                  </a:cubicBezTo>
                  <a:cubicBezTo>
                    <a:pt x="3374" y="2125"/>
                    <a:pt x="3590" y="2279"/>
                    <a:pt x="3590" y="2279"/>
                  </a:cubicBezTo>
                  <a:cubicBezTo>
                    <a:pt x="3595" y="2282"/>
                    <a:pt x="3601" y="2284"/>
                    <a:pt x="3608" y="2284"/>
                  </a:cubicBezTo>
                  <a:cubicBezTo>
                    <a:pt x="3617" y="2284"/>
                    <a:pt x="3626" y="2281"/>
                    <a:pt x="3632" y="2273"/>
                  </a:cubicBezTo>
                  <a:cubicBezTo>
                    <a:pt x="3642" y="2260"/>
                    <a:pt x="3640" y="2240"/>
                    <a:pt x="3627" y="2230"/>
                  </a:cubicBezTo>
                  <a:cubicBezTo>
                    <a:pt x="3627" y="2230"/>
                    <a:pt x="3422" y="2062"/>
                    <a:pt x="3112" y="1815"/>
                  </a:cubicBezTo>
                  <a:cubicBezTo>
                    <a:pt x="2956" y="1693"/>
                    <a:pt x="2775" y="1548"/>
                    <a:pt x="2575" y="1401"/>
                  </a:cubicBezTo>
                  <a:cubicBezTo>
                    <a:pt x="2378" y="1249"/>
                    <a:pt x="2159" y="1100"/>
                    <a:pt x="1942" y="947"/>
                  </a:cubicBezTo>
                  <a:cubicBezTo>
                    <a:pt x="1830" y="875"/>
                    <a:pt x="1718" y="804"/>
                    <a:pt x="1608" y="733"/>
                  </a:cubicBezTo>
                  <a:cubicBezTo>
                    <a:pt x="1499" y="662"/>
                    <a:pt x="1385" y="600"/>
                    <a:pt x="1277" y="539"/>
                  </a:cubicBezTo>
                  <a:cubicBezTo>
                    <a:pt x="1167" y="479"/>
                    <a:pt x="1065" y="417"/>
                    <a:pt x="960" y="368"/>
                  </a:cubicBezTo>
                  <a:cubicBezTo>
                    <a:pt x="855" y="320"/>
                    <a:pt x="757" y="274"/>
                    <a:pt x="666" y="232"/>
                  </a:cubicBezTo>
                  <a:cubicBezTo>
                    <a:pt x="620" y="211"/>
                    <a:pt x="577" y="191"/>
                    <a:pt x="536" y="172"/>
                  </a:cubicBezTo>
                  <a:cubicBezTo>
                    <a:pt x="493" y="157"/>
                    <a:pt x="452" y="143"/>
                    <a:pt x="414" y="130"/>
                  </a:cubicBezTo>
                  <a:cubicBezTo>
                    <a:pt x="338" y="103"/>
                    <a:pt x="272" y="80"/>
                    <a:pt x="217" y="61"/>
                  </a:cubicBezTo>
                  <a:cubicBezTo>
                    <a:pt x="108" y="24"/>
                    <a:pt x="45" y="2"/>
                    <a:pt x="45" y="2"/>
                  </a:cubicBezTo>
                  <a:cubicBezTo>
                    <a:pt x="42" y="1"/>
                    <a:pt x="3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2299;p71"/>
            <p:cNvSpPr/>
            <p:nvPr/>
          </p:nvSpPr>
          <p:spPr>
            <a:xfrm>
              <a:off x="1408482" y="690490"/>
              <a:ext cx="163319" cy="188680"/>
            </a:xfrm>
            <a:custGeom>
              <a:avLst/>
              <a:gdLst/>
              <a:ahLst/>
              <a:cxnLst/>
              <a:rect l="l" t="t" r="r" b="b"/>
              <a:pathLst>
                <a:path w="4070" h="4702" extrusionOk="0">
                  <a:moveTo>
                    <a:pt x="2375" y="0"/>
                  </a:moveTo>
                  <a:cubicBezTo>
                    <a:pt x="1914" y="0"/>
                    <a:pt x="1440" y="233"/>
                    <a:pt x="926" y="882"/>
                  </a:cubicBezTo>
                  <a:cubicBezTo>
                    <a:pt x="0" y="2053"/>
                    <a:pt x="173" y="4701"/>
                    <a:pt x="308" y="4701"/>
                  </a:cubicBezTo>
                  <a:cubicBezTo>
                    <a:pt x="309" y="4701"/>
                    <a:pt x="310" y="4701"/>
                    <a:pt x="311" y="4701"/>
                  </a:cubicBezTo>
                  <a:cubicBezTo>
                    <a:pt x="599" y="4620"/>
                    <a:pt x="322" y="2623"/>
                    <a:pt x="1217" y="1247"/>
                  </a:cubicBezTo>
                  <a:cubicBezTo>
                    <a:pt x="1692" y="517"/>
                    <a:pt x="2071" y="294"/>
                    <a:pt x="2431" y="294"/>
                  </a:cubicBezTo>
                  <a:cubicBezTo>
                    <a:pt x="2750" y="294"/>
                    <a:pt x="3053" y="468"/>
                    <a:pt x="3394" y="621"/>
                  </a:cubicBezTo>
                  <a:cubicBezTo>
                    <a:pt x="3644" y="733"/>
                    <a:pt x="3818" y="783"/>
                    <a:pt x="3905" y="783"/>
                  </a:cubicBezTo>
                  <a:cubicBezTo>
                    <a:pt x="4070" y="783"/>
                    <a:pt x="3924" y="602"/>
                    <a:pt x="3402" y="318"/>
                  </a:cubicBezTo>
                  <a:cubicBezTo>
                    <a:pt x="3060" y="132"/>
                    <a:pt x="2721" y="0"/>
                    <a:pt x="2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2300;p71"/>
            <p:cNvSpPr/>
            <p:nvPr/>
          </p:nvSpPr>
          <p:spPr>
            <a:xfrm>
              <a:off x="1561363" y="645549"/>
              <a:ext cx="45264" cy="39245"/>
            </a:xfrm>
            <a:custGeom>
              <a:avLst/>
              <a:gdLst/>
              <a:ahLst/>
              <a:cxnLst/>
              <a:rect l="l" t="t" r="r" b="b"/>
              <a:pathLst>
                <a:path w="1128" h="978" extrusionOk="0">
                  <a:moveTo>
                    <a:pt x="612" y="1"/>
                  </a:moveTo>
                  <a:cubicBezTo>
                    <a:pt x="322" y="1"/>
                    <a:pt x="0" y="306"/>
                    <a:pt x="113" y="692"/>
                  </a:cubicBezTo>
                  <a:cubicBezTo>
                    <a:pt x="171" y="892"/>
                    <a:pt x="320" y="978"/>
                    <a:pt x="481" y="978"/>
                  </a:cubicBezTo>
                  <a:cubicBezTo>
                    <a:pt x="785" y="978"/>
                    <a:pt x="1127" y="672"/>
                    <a:pt x="966" y="259"/>
                  </a:cubicBezTo>
                  <a:cubicBezTo>
                    <a:pt x="895" y="77"/>
                    <a:pt x="757" y="1"/>
                    <a:pt x="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2301;p71"/>
            <p:cNvSpPr/>
            <p:nvPr/>
          </p:nvSpPr>
          <p:spPr>
            <a:xfrm>
              <a:off x="1523524" y="650003"/>
              <a:ext cx="33185" cy="28812"/>
            </a:xfrm>
            <a:custGeom>
              <a:avLst/>
              <a:gdLst/>
              <a:ahLst/>
              <a:cxnLst/>
              <a:rect l="l" t="t" r="r" b="b"/>
              <a:pathLst>
                <a:path w="827" h="718" extrusionOk="0">
                  <a:moveTo>
                    <a:pt x="448" y="1"/>
                  </a:moveTo>
                  <a:cubicBezTo>
                    <a:pt x="236" y="1"/>
                    <a:pt x="0" y="225"/>
                    <a:pt x="82" y="508"/>
                  </a:cubicBezTo>
                  <a:cubicBezTo>
                    <a:pt x="125" y="655"/>
                    <a:pt x="235" y="717"/>
                    <a:pt x="352" y="717"/>
                  </a:cubicBezTo>
                  <a:cubicBezTo>
                    <a:pt x="575" y="717"/>
                    <a:pt x="826" y="493"/>
                    <a:pt x="708" y="191"/>
                  </a:cubicBezTo>
                  <a:cubicBezTo>
                    <a:pt x="656" y="57"/>
                    <a:pt x="555"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2302;p71"/>
            <p:cNvSpPr/>
            <p:nvPr/>
          </p:nvSpPr>
          <p:spPr>
            <a:xfrm>
              <a:off x="1462412" y="737599"/>
              <a:ext cx="33306" cy="28892"/>
            </a:xfrm>
            <a:custGeom>
              <a:avLst/>
              <a:gdLst/>
              <a:ahLst/>
              <a:cxnLst/>
              <a:rect l="l" t="t" r="r" b="b"/>
              <a:pathLst>
                <a:path w="830" h="720" extrusionOk="0">
                  <a:moveTo>
                    <a:pt x="450" y="1"/>
                  </a:moveTo>
                  <a:cubicBezTo>
                    <a:pt x="237" y="1"/>
                    <a:pt x="1" y="226"/>
                    <a:pt x="83" y="510"/>
                  </a:cubicBezTo>
                  <a:cubicBezTo>
                    <a:pt x="126" y="657"/>
                    <a:pt x="236" y="720"/>
                    <a:pt x="354" y="720"/>
                  </a:cubicBezTo>
                  <a:cubicBezTo>
                    <a:pt x="577" y="720"/>
                    <a:pt x="829" y="495"/>
                    <a:pt x="710" y="191"/>
                  </a:cubicBezTo>
                  <a:cubicBezTo>
                    <a:pt x="658" y="57"/>
                    <a:pt x="557" y="1"/>
                    <a:pt x="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2303;p71"/>
            <p:cNvSpPr/>
            <p:nvPr/>
          </p:nvSpPr>
          <p:spPr>
            <a:xfrm>
              <a:off x="1492506" y="725320"/>
              <a:ext cx="125238" cy="121145"/>
            </a:xfrm>
            <a:custGeom>
              <a:avLst/>
              <a:gdLst/>
              <a:ahLst/>
              <a:cxnLst/>
              <a:rect l="l" t="t" r="r" b="b"/>
              <a:pathLst>
                <a:path w="3121" h="3019" extrusionOk="0">
                  <a:moveTo>
                    <a:pt x="712" y="1"/>
                  </a:moveTo>
                  <a:cubicBezTo>
                    <a:pt x="521" y="1"/>
                    <a:pt x="398" y="16"/>
                    <a:pt x="398" y="16"/>
                  </a:cubicBezTo>
                  <a:cubicBezTo>
                    <a:pt x="398" y="16"/>
                    <a:pt x="0" y="1177"/>
                    <a:pt x="256" y="1839"/>
                  </a:cubicBezTo>
                  <a:cubicBezTo>
                    <a:pt x="512" y="2501"/>
                    <a:pt x="3020" y="3018"/>
                    <a:pt x="3020" y="3018"/>
                  </a:cubicBezTo>
                  <a:cubicBezTo>
                    <a:pt x="3120" y="2941"/>
                    <a:pt x="2898" y="990"/>
                    <a:pt x="2206" y="434"/>
                  </a:cubicBezTo>
                  <a:cubicBezTo>
                    <a:pt x="1745" y="63"/>
                    <a:pt x="1094" y="1"/>
                    <a:pt x="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2304;p71"/>
            <p:cNvSpPr/>
            <p:nvPr/>
          </p:nvSpPr>
          <p:spPr>
            <a:xfrm>
              <a:off x="1483638" y="704414"/>
              <a:ext cx="117172" cy="126683"/>
            </a:xfrm>
            <a:custGeom>
              <a:avLst/>
              <a:gdLst/>
              <a:ahLst/>
              <a:cxnLst/>
              <a:rect l="l" t="t" r="r" b="b"/>
              <a:pathLst>
                <a:path w="2920" h="3157" extrusionOk="0">
                  <a:moveTo>
                    <a:pt x="33" y="0"/>
                  </a:moveTo>
                  <a:cubicBezTo>
                    <a:pt x="25" y="0"/>
                    <a:pt x="18" y="3"/>
                    <a:pt x="12" y="10"/>
                  </a:cubicBezTo>
                  <a:cubicBezTo>
                    <a:pt x="0" y="22"/>
                    <a:pt x="0" y="41"/>
                    <a:pt x="13" y="53"/>
                  </a:cubicBezTo>
                  <a:cubicBezTo>
                    <a:pt x="13" y="53"/>
                    <a:pt x="204" y="236"/>
                    <a:pt x="491" y="510"/>
                  </a:cubicBezTo>
                  <a:cubicBezTo>
                    <a:pt x="634" y="645"/>
                    <a:pt x="803" y="804"/>
                    <a:pt x="983" y="974"/>
                  </a:cubicBezTo>
                  <a:cubicBezTo>
                    <a:pt x="1165" y="1141"/>
                    <a:pt x="1349" y="1329"/>
                    <a:pt x="1536" y="1514"/>
                  </a:cubicBezTo>
                  <a:cubicBezTo>
                    <a:pt x="1628" y="1609"/>
                    <a:pt x="1719" y="1704"/>
                    <a:pt x="1808" y="1797"/>
                  </a:cubicBezTo>
                  <a:cubicBezTo>
                    <a:pt x="1899" y="1889"/>
                    <a:pt x="1981" y="1987"/>
                    <a:pt x="2061" y="2080"/>
                  </a:cubicBezTo>
                  <a:cubicBezTo>
                    <a:pt x="2140" y="2174"/>
                    <a:pt x="2223" y="2260"/>
                    <a:pt x="2292" y="2349"/>
                  </a:cubicBezTo>
                  <a:cubicBezTo>
                    <a:pt x="2360" y="2438"/>
                    <a:pt x="2425" y="2522"/>
                    <a:pt x="2485" y="2600"/>
                  </a:cubicBezTo>
                  <a:cubicBezTo>
                    <a:pt x="2515" y="2638"/>
                    <a:pt x="2544" y="2676"/>
                    <a:pt x="2571" y="2710"/>
                  </a:cubicBezTo>
                  <a:cubicBezTo>
                    <a:pt x="2596" y="2749"/>
                    <a:pt x="2620" y="2784"/>
                    <a:pt x="2643" y="2818"/>
                  </a:cubicBezTo>
                  <a:cubicBezTo>
                    <a:pt x="2687" y="2885"/>
                    <a:pt x="2725" y="2944"/>
                    <a:pt x="2758" y="2992"/>
                  </a:cubicBezTo>
                  <a:cubicBezTo>
                    <a:pt x="2822" y="3088"/>
                    <a:pt x="2858" y="3143"/>
                    <a:pt x="2858" y="3143"/>
                  </a:cubicBezTo>
                  <a:cubicBezTo>
                    <a:pt x="2865" y="3151"/>
                    <a:pt x="2874" y="3157"/>
                    <a:pt x="2884" y="3157"/>
                  </a:cubicBezTo>
                  <a:cubicBezTo>
                    <a:pt x="2889" y="3157"/>
                    <a:pt x="2894" y="3155"/>
                    <a:pt x="2899" y="3152"/>
                  </a:cubicBezTo>
                  <a:cubicBezTo>
                    <a:pt x="2914" y="3144"/>
                    <a:pt x="2919" y="3125"/>
                    <a:pt x="2911" y="3110"/>
                  </a:cubicBezTo>
                  <a:cubicBezTo>
                    <a:pt x="2911" y="3110"/>
                    <a:pt x="2877" y="3054"/>
                    <a:pt x="2820" y="2953"/>
                  </a:cubicBezTo>
                  <a:cubicBezTo>
                    <a:pt x="2791" y="2903"/>
                    <a:pt x="2756" y="2842"/>
                    <a:pt x="2716" y="2772"/>
                  </a:cubicBezTo>
                  <a:cubicBezTo>
                    <a:pt x="2696" y="2738"/>
                    <a:pt x="2674" y="2700"/>
                    <a:pt x="2651" y="2662"/>
                  </a:cubicBezTo>
                  <a:cubicBezTo>
                    <a:pt x="2625" y="2624"/>
                    <a:pt x="2597" y="2585"/>
                    <a:pt x="2568" y="2545"/>
                  </a:cubicBezTo>
                  <a:cubicBezTo>
                    <a:pt x="2510" y="2462"/>
                    <a:pt x="2447" y="2374"/>
                    <a:pt x="2380" y="2281"/>
                  </a:cubicBezTo>
                  <a:cubicBezTo>
                    <a:pt x="2313" y="2187"/>
                    <a:pt x="2233" y="2097"/>
                    <a:pt x="2154" y="2001"/>
                  </a:cubicBezTo>
                  <a:cubicBezTo>
                    <a:pt x="2073" y="1905"/>
                    <a:pt x="1991" y="1806"/>
                    <a:pt x="1900" y="1712"/>
                  </a:cubicBezTo>
                  <a:cubicBezTo>
                    <a:pt x="1810" y="1616"/>
                    <a:pt x="1720" y="1519"/>
                    <a:pt x="1629" y="1423"/>
                  </a:cubicBezTo>
                  <a:cubicBezTo>
                    <a:pt x="1438" y="1239"/>
                    <a:pt x="1250" y="1051"/>
                    <a:pt x="1065" y="886"/>
                  </a:cubicBezTo>
                  <a:cubicBezTo>
                    <a:pt x="882" y="717"/>
                    <a:pt x="707" y="566"/>
                    <a:pt x="557" y="436"/>
                  </a:cubicBezTo>
                  <a:cubicBezTo>
                    <a:pt x="257" y="177"/>
                    <a:pt x="54" y="8"/>
                    <a:pt x="54" y="8"/>
                  </a:cubicBezTo>
                  <a:cubicBezTo>
                    <a:pt x="48" y="3"/>
                    <a:pt x="41"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2305;p71"/>
            <p:cNvSpPr/>
            <p:nvPr/>
          </p:nvSpPr>
          <p:spPr>
            <a:xfrm>
              <a:off x="1428906" y="535000"/>
              <a:ext cx="98513" cy="152003"/>
            </a:xfrm>
            <a:custGeom>
              <a:avLst/>
              <a:gdLst/>
              <a:ahLst/>
              <a:cxnLst/>
              <a:rect l="l" t="t" r="r" b="b"/>
              <a:pathLst>
                <a:path w="2455" h="3788" extrusionOk="0">
                  <a:moveTo>
                    <a:pt x="1927" y="1"/>
                  </a:moveTo>
                  <a:cubicBezTo>
                    <a:pt x="1758" y="1"/>
                    <a:pt x="250" y="1157"/>
                    <a:pt x="126" y="2019"/>
                  </a:cubicBezTo>
                  <a:cubicBezTo>
                    <a:pt x="1" y="2898"/>
                    <a:pt x="689" y="3787"/>
                    <a:pt x="689" y="3787"/>
                  </a:cubicBezTo>
                  <a:cubicBezTo>
                    <a:pt x="689" y="3787"/>
                    <a:pt x="1576" y="3381"/>
                    <a:pt x="2015" y="2823"/>
                  </a:cubicBezTo>
                  <a:cubicBezTo>
                    <a:pt x="2454" y="2266"/>
                    <a:pt x="1935" y="2"/>
                    <a:pt x="1935" y="2"/>
                  </a:cubicBezTo>
                  <a:cubicBezTo>
                    <a:pt x="1933" y="1"/>
                    <a:pt x="1930" y="1"/>
                    <a:pt x="19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2306;p71"/>
            <p:cNvSpPr/>
            <p:nvPr/>
          </p:nvSpPr>
          <p:spPr>
            <a:xfrm>
              <a:off x="1449651" y="554582"/>
              <a:ext cx="51363" cy="164202"/>
            </a:xfrm>
            <a:custGeom>
              <a:avLst/>
              <a:gdLst/>
              <a:ahLst/>
              <a:cxnLst/>
              <a:rect l="l" t="t" r="r" b="b"/>
              <a:pathLst>
                <a:path w="1280" h="4092" extrusionOk="0">
                  <a:moveTo>
                    <a:pt x="1245" y="1"/>
                  </a:moveTo>
                  <a:cubicBezTo>
                    <a:pt x="1234" y="1"/>
                    <a:pt x="1224" y="6"/>
                    <a:pt x="1218" y="16"/>
                  </a:cubicBezTo>
                  <a:cubicBezTo>
                    <a:pt x="1218" y="16"/>
                    <a:pt x="1186" y="74"/>
                    <a:pt x="1129" y="175"/>
                  </a:cubicBezTo>
                  <a:cubicBezTo>
                    <a:pt x="1101" y="225"/>
                    <a:pt x="1067" y="286"/>
                    <a:pt x="1026" y="357"/>
                  </a:cubicBezTo>
                  <a:cubicBezTo>
                    <a:pt x="1007" y="392"/>
                    <a:pt x="986" y="429"/>
                    <a:pt x="964" y="469"/>
                  </a:cubicBezTo>
                  <a:cubicBezTo>
                    <a:pt x="945" y="511"/>
                    <a:pt x="926" y="554"/>
                    <a:pt x="905" y="600"/>
                  </a:cubicBezTo>
                  <a:cubicBezTo>
                    <a:pt x="865" y="691"/>
                    <a:pt x="821" y="791"/>
                    <a:pt x="775" y="897"/>
                  </a:cubicBezTo>
                  <a:cubicBezTo>
                    <a:pt x="728" y="1001"/>
                    <a:pt x="692" y="1116"/>
                    <a:pt x="649" y="1234"/>
                  </a:cubicBezTo>
                  <a:cubicBezTo>
                    <a:pt x="608" y="1351"/>
                    <a:pt x="564" y="1473"/>
                    <a:pt x="530" y="1599"/>
                  </a:cubicBezTo>
                  <a:cubicBezTo>
                    <a:pt x="493" y="1724"/>
                    <a:pt x="456" y="1852"/>
                    <a:pt x="419" y="1979"/>
                  </a:cubicBezTo>
                  <a:cubicBezTo>
                    <a:pt x="358" y="2238"/>
                    <a:pt x="292" y="2494"/>
                    <a:pt x="244" y="2738"/>
                  </a:cubicBezTo>
                  <a:cubicBezTo>
                    <a:pt x="192" y="2981"/>
                    <a:pt x="152" y="3209"/>
                    <a:pt x="116" y="3404"/>
                  </a:cubicBezTo>
                  <a:cubicBezTo>
                    <a:pt x="46" y="3794"/>
                    <a:pt x="3" y="4056"/>
                    <a:pt x="3" y="4056"/>
                  </a:cubicBezTo>
                  <a:cubicBezTo>
                    <a:pt x="0" y="4071"/>
                    <a:pt x="11" y="4087"/>
                    <a:pt x="27" y="4090"/>
                  </a:cubicBezTo>
                  <a:cubicBezTo>
                    <a:pt x="29" y="4091"/>
                    <a:pt x="32" y="4091"/>
                    <a:pt x="34" y="4091"/>
                  </a:cubicBezTo>
                  <a:cubicBezTo>
                    <a:pt x="48" y="4091"/>
                    <a:pt x="60" y="4082"/>
                    <a:pt x="63" y="4068"/>
                  </a:cubicBezTo>
                  <a:cubicBezTo>
                    <a:pt x="63" y="4068"/>
                    <a:pt x="124" y="3810"/>
                    <a:pt x="213" y="3424"/>
                  </a:cubicBezTo>
                  <a:cubicBezTo>
                    <a:pt x="256" y="3230"/>
                    <a:pt x="308" y="3005"/>
                    <a:pt x="362" y="2764"/>
                  </a:cubicBezTo>
                  <a:cubicBezTo>
                    <a:pt x="413" y="2522"/>
                    <a:pt x="482" y="2268"/>
                    <a:pt x="544" y="2012"/>
                  </a:cubicBezTo>
                  <a:cubicBezTo>
                    <a:pt x="580" y="1886"/>
                    <a:pt x="615" y="1759"/>
                    <a:pt x="650" y="1634"/>
                  </a:cubicBezTo>
                  <a:cubicBezTo>
                    <a:pt x="682" y="1509"/>
                    <a:pt x="725" y="1389"/>
                    <a:pt x="764" y="1273"/>
                  </a:cubicBezTo>
                  <a:cubicBezTo>
                    <a:pt x="806" y="1157"/>
                    <a:pt x="837" y="1041"/>
                    <a:pt x="879" y="937"/>
                  </a:cubicBezTo>
                  <a:cubicBezTo>
                    <a:pt x="920" y="833"/>
                    <a:pt x="959" y="734"/>
                    <a:pt x="996" y="643"/>
                  </a:cubicBezTo>
                  <a:cubicBezTo>
                    <a:pt x="1013" y="598"/>
                    <a:pt x="1031" y="554"/>
                    <a:pt x="1047" y="512"/>
                  </a:cubicBezTo>
                  <a:cubicBezTo>
                    <a:pt x="1067" y="471"/>
                    <a:pt x="1086" y="433"/>
                    <a:pt x="1103" y="397"/>
                  </a:cubicBezTo>
                  <a:cubicBezTo>
                    <a:pt x="1138" y="325"/>
                    <a:pt x="1169" y="261"/>
                    <a:pt x="1194" y="208"/>
                  </a:cubicBezTo>
                  <a:cubicBezTo>
                    <a:pt x="1244" y="105"/>
                    <a:pt x="1273" y="45"/>
                    <a:pt x="1273" y="45"/>
                  </a:cubicBezTo>
                  <a:cubicBezTo>
                    <a:pt x="1280" y="30"/>
                    <a:pt x="1274" y="13"/>
                    <a:pt x="1260" y="5"/>
                  </a:cubicBezTo>
                  <a:cubicBezTo>
                    <a:pt x="1256" y="2"/>
                    <a:pt x="1250"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2307;p71"/>
            <p:cNvSpPr/>
            <p:nvPr/>
          </p:nvSpPr>
          <p:spPr>
            <a:xfrm>
              <a:off x="1252752" y="628094"/>
              <a:ext cx="67815" cy="213719"/>
            </a:xfrm>
            <a:custGeom>
              <a:avLst/>
              <a:gdLst/>
              <a:ahLst/>
              <a:cxnLst/>
              <a:rect l="l" t="t" r="r" b="b"/>
              <a:pathLst>
                <a:path w="1690" h="5326" extrusionOk="0">
                  <a:moveTo>
                    <a:pt x="1636" y="0"/>
                  </a:moveTo>
                  <a:cubicBezTo>
                    <a:pt x="1563" y="0"/>
                    <a:pt x="416" y="1576"/>
                    <a:pt x="230" y="2451"/>
                  </a:cubicBezTo>
                  <a:cubicBezTo>
                    <a:pt x="42" y="3332"/>
                    <a:pt x="0" y="5304"/>
                    <a:pt x="142" y="5326"/>
                  </a:cubicBezTo>
                  <a:cubicBezTo>
                    <a:pt x="143" y="5326"/>
                    <a:pt x="144" y="5326"/>
                    <a:pt x="144" y="5326"/>
                  </a:cubicBezTo>
                  <a:cubicBezTo>
                    <a:pt x="282" y="5326"/>
                    <a:pt x="253" y="3476"/>
                    <a:pt x="620" y="2462"/>
                  </a:cubicBezTo>
                  <a:cubicBezTo>
                    <a:pt x="989" y="1443"/>
                    <a:pt x="1690" y="33"/>
                    <a:pt x="1638" y="1"/>
                  </a:cubicBezTo>
                  <a:cubicBezTo>
                    <a:pt x="1637" y="0"/>
                    <a:pt x="1636" y="0"/>
                    <a:pt x="1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2308;p71"/>
            <p:cNvSpPr/>
            <p:nvPr/>
          </p:nvSpPr>
          <p:spPr>
            <a:xfrm>
              <a:off x="849402" y="640774"/>
              <a:ext cx="60753" cy="52326"/>
            </a:xfrm>
            <a:custGeom>
              <a:avLst/>
              <a:gdLst/>
              <a:ahLst/>
              <a:cxnLst/>
              <a:rect l="l" t="t" r="r" b="b"/>
              <a:pathLst>
                <a:path w="1514" h="1304" extrusionOk="0">
                  <a:moveTo>
                    <a:pt x="38" y="1"/>
                  </a:moveTo>
                  <a:lnTo>
                    <a:pt x="0" y="22"/>
                  </a:lnTo>
                  <a:cubicBezTo>
                    <a:pt x="0" y="22"/>
                    <a:pt x="60" y="139"/>
                    <a:pt x="150" y="316"/>
                  </a:cubicBezTo>
                  <a:cubicBezTo>
                    <a:pt x="240" y="491"/>
                    <a:pt x="365" y="727"/>
                    <a:pt x="539" y="936"/>
                  </a:cubicBezTo>
                  <a:cubicBezTo>
                    <a:pt x="585" y="986"/>
                    <a:pt x="629" y="1037"/>
                    <a:pt x="682" y="1079"/>
                  </a:cubicBezTo>
                  <a:cubicBezTo>
                    <a:pt x="731" y="1125"/>
                    <a:pt x="789" y="1160"/>
                    <a:pt x="842" y="1196"/>
                  </a:cubicBezTo>
                  <a:cubicBezTo>
                    <a:pt x="900" y="1224"/>
                    <a:pt x="955" y="1254"/>
                    <a:pt x="1014" y="1268"/>
                  </a:cubicBezTo>
                  <a:cubicBezTo>
                    <a:pt x="1071" y="1288"/>
                    <a:pt x="1126" y="1294"/>
                    <a:pt x="1178" y="1299"/>
                  </a:cubicBezTo>
                  <a:cubicBezTo>
                    <a:pt x="1195" y="1302"/>
                    <a:pt x="1211" y="1303"/>
                    <a:pt x="1227" y="1303"/>
                  </a:cubicBezTo>
                  <a:cubicBezTo>
                    <a:pt x="1259" y="1303"/>
                    <a:pt x="1290" y="1299"/>
                    <a:pt x="1318" y="1299"/>
                  </a:cubicBezTo>
                  <a:cubicBezTo>
                    <a:pt x="1359" y="1298"/>
                    <a:pt x="1394" y="1289"/>
                    <a:pt x="1423" y="1283"/>
                  </a:cubicBezTo>
                  <a:cubicBezTo>
                    <a:pt x="1480" y="1271"/>
                    <a:pt x="1513" y="1263"/>
                    <a:pt x="1513" y="1263"/>
                  </a:cubicBezTo>
                  <a:lnTo>
                    <a:pt x="1504" y="1222"/>
                  </a:lnTo>
                  <a:cubicBezTo>
                    <a:pt x="1504" y="1222"/>
                    <a:pt x="1471" y="1226"/>
                    <a:pt x="1415" y="1232"/>
                  </a:cubicBezTo>
                  <a:cubicBezTo>
                    <a:pt x="1393" y="1234"/>
                    <a:pt x="1367" y="1239"/>
                    <a:pt x="1338" y="1239"/>
                  </a:cubicBezTo>
                  <a:cubicBezTo>
                    <a:pt x="1330" y="1239"/>
                    <a:pt x="1322" y="1239"/>
                    <a:pt x="1314" y="1238"/>
                  </a:cubicBezTo>
                  <a:cubicBezTo>
                    <a:pt x="1301" y="1237"/>
                    <a:pt x="1288" y="1237"/>
                    <a:pt x="1274" y="1237"/>
                  </a:cubicBezTo>
                  <a:lnTo>
                    <a:pt x="1274" y="1237"/>
                  </a:lnTo>
                  <a:cubicBezTo>
                    <a:pt x="1246" y="1237"/>
                    <a:pt x="1217" y="1237"/>
                    <a:pt x="1186" y="1230"/>
                  </a:cubicBezTo>
                  <a:cubicBezTo>
                    <a:pt x="1139" y="1223"/>
                    <a:pt x="1088" y="1214"/>
                    <a:pt x="1038" y="1193"/>
                  </a:cubicBezTo>
                  <a:cubicBezTo>
                    <a:pt x="986" y="1180"/>
                    <a:pt x="938" y="1148"/>
                    <a:pt x="885" y="1123"/>
                  </a:cubicBezTo>
                  <a:cubicBezTo>
                    <a:pt x="837" y="1089"/>
                    <a:pt x="785" y="1057"/>
                    <a:pt x="740" y="1013"/>
                  </a:cubicBezTo>
                  <a:cubicBezTo>
                    <a:pt x="692" y="974"/>
                    <a:pt x="651" y="924"/>
                    <a:pt x="608" y="877"/>
                  </a:cubicBezTo>
                  <a:cubicBezTo>
                    <a:pt x="524" y="779"/>
                    <a:pt x="451" y="672"/>
                    <a:pt x="385" y="569"/>
                  </a:cubicBezTo>
                  <a:cubicBezTo>
                    <a:pt x="321" y="464"/>
                    <a:pt x="261" y="367"/>
                    <a:pt x="211" y="282"/>
                  </a:cubicBezTo>
                  <a:cubicBezTo>
                    <a:pt x="111" y="111"/>
                    <a:pt x="38"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2309;p71"/>
            <p:cNvSpPr/>
            <p:nvPr/>
          </p:nvSpPr>
          <p:spPr>
            <a:xfrm>
              <a:off x="1090160" y="748794"/>
              <a:ext cx="20706" cy="56540"/>
            </a:xfrm>
            <a:custGeom>
              <a:avLst/>
              <a:gdLst/>
              <a:ahLst/>
              <a:cxnLst/>
              <a:rect l="l" t="t" r="r" b="b"/>
              <a:pathLst>
                <a:path w="516" h="1409" extrusionOk="0">
                  <a:moveTo>
                    <a:pt x="309" y="0"/>
                  </a:moveTo>
                  <a:lnTo>
                    <a:pt x="274" y="24"/>
                  </a:lnTo>
                  <a:cubicBezTo>
                    <a:pt x="274" y="24"/>
                    <a:pt x="284" y="46"/>
                    <a:pt x="303" y="84"/>
                  </a:cubicBezTo>
                  <a:cubicBezTo>
                    <a:pt x="322" y="122"/>
                    <a:pt x="347" y="178"/>
                    <a:pt x="368" y="247"/>
                  </a:cubicBezTo>
                  <a:cubicBezTo>
                    <a:pt x="381" y="280"/>
                    <a:pt x="390" y="318"/>
                    <a:pt x="398" y="358"/>
                  </a:cubicBezTo>
                  <a:cubicBezTo>
                    <a:pt x="409" y="399"/>
                    <a:pt x="412" y="442"/>
                    <a:pt x="419" y="486"/>
                  </a:cubicBezTo>
                  <a:cubicBezTo>
                    <a:pt x="423" y="530"/>
                    <a:pt x="428" y="577"/>
                    <a:pt x="425" y="623"/>
                  </a:cubicBezTo>
                  <a:cubicBezTo>
                    <a:pt x="426" y="670"/>
                    <a:pt x="418" y="717"/>
                    <a:pt x="413" y="764"/>
                  </a:cubicBezTo>
                  <a:cubicBezTo>
                    <a:pt x="405" y="811"/>
                    <a:pt x="397" y="857"/>
                    <a:pt x="381" y="901"/>
                  </a:cubicBezTo>
                  <a:cubicBezTo>
                    <a:pt x="369" y="946"/>
                    <a:pt x="347" y="986"/>
                    <a:pt x="329" y="1027"/>
                  </a:cubicBezTo>
                  <a:cubicBezTo>
                    <a:pt x="287" y="1104"/>
                    <a:pt x="240" y="1173"/>
                    <a:pt x="189" y="1222"/>
                  </a:cubicBezTo>
                  <a:cubicBezTo>
                    <a:pt x="165" y="1250"/>
                    <a:pt x="139" y="1268"/>
                    <a:pt x="118" y="1287"/>
                  </a:cubicBezTo>
                  <a:cubicBezTo>
                    <a:pt x="97" y="1308"/>
                    <a:pt x="75" y="1322"/>
                    <a:pt x="57" y="1334"/>
                  </a:cubicBezTo>
                  <a:cubicBezTo>
                    <a:pt x="20" y="1358"/>
                    <a:pt x="0" y="1372"/>
                    <a:pt x="0" y="1372"/>
                  </a:cubicBezTo>
                  <a:lnTo>
                    <a:pt x="22" y="1409"/>
                  </a:lnTo>
                  <a:cubicBezTo>
                    <a:pt x="22" y="1409"/>
                    <a:pt x="44" y="1398"/>
                    <a:pt x="83" y="1379"/>
                  </a:cubicBezTo>
                  <a:cubicBezTo>
                    <a:pt x="102" y="1370"/>
                    <a:pt x="126" y="1357"/>
                    <a:pt x="152" y="1338"/>
                  </a:cubicBezTo>
                  <a:cubicBezTo>
                    <a:pt x="178" y="1320"/>
                    <a:pt x="210" y="1301"/>
                    <a:pt x="237" y="1274"/>
                  </a:cubicBezTo>
                  <a:cubicBezTo>
                    <a:pt x="295" y="1223"/>
                    <a:pt x="356" y="1152"/>
                    <a:pt x="404" y="1067"/>
                  </a:cubicBezTo>
                  <a:cubicBezTo>
                    <a:pt x="425" y="1023"/>
                    <a:pt x="450" y="978"/>
                    <a:pt x="464" y="929"/>
                  </a:cubicBezTo>
                  <a:cubicBezTo>
                    <a:pt x="482" y="881"/>
                    <a:pt x="493" y="830"/>
                    <a:pt x="503" y="778"/>
                  </a:cubicBezTo>
                  <a:cubicBezTo>
                    <a:pt x="508" y="727"/>
                    <a:pt x="515" y="675"/>
                    <a:pt x="513" y="624"/>
                  </a:cubicBezTo>
                  <a:cubicBezTo>
                    <a:pt x="515" y="573"/>
                    <a:pt x="508" y="523"/>
                    <a:pt x="503" y="475"/>
                  </a:cubicBezTo>
                  <a:cubicBezTo>
                    <a:pt x="488" y="380"/>
                    <a:pt x="464" y="293"/>
                    <a:pt x="433" y="222"/>
                  </a:cubicBezTo>
                  <a:cubicBezTo>
                    <a:pt x="406" y="151"/>
                    <a:pt x="372" y="96"/>
                    <a:pt x="349" y="58"/>
                  </a:cubicBezTo>
                  <a:cubicBezTo>
                    <a:pt x="324" y="21"/>
                    <a:pt x="309"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2310;p71"/>
            <p:cNvSpPr/>
            <p:nvPr/>
          </p:nvSpPr>
          <p:spPr>
            <a:xfrm>
              <a:off x="1168286" y="646953"/>
              <a:ext cx="53610" cy="48635"/>
            </a:xfrm>
            <a:custGeom>
              <a:avLst/>
              <a:gdLst/>
              <a:ahLst/>
              <a:cxnLst/>
              <a:rect l="l" t="t" r="r" b="b"/>
              <a:pathLst>
                <a:path w="1336" h="1212" extrusionOk="0">
                  <a:moveTo>
                    <a:pt x="27" y="0"/>
                  </a:moveTo>
                  <a:cubicBezTo>
                    <a:pt x="27" y="0"/>
                    <a:pt x="22" y="32"/>
                    <a:pt x="14" y="87"/>
                  </a:cubicBezTo>
                  <a:cubicBezTo>
                    <a:pt x="12" y="115"/>
                    <a:pt x="3" y="147"/>
                    <a:pt x="4" y="188"/>
                  </a:cubicBezTo>
                  <a:cubicBezTo>
                    <a:pt x="4" y="227"/>
                    <a:pt x="0" y="274"/>
                    <a:pt x="4" y="322"/>
                  </a:cubicBezTo>
                  <a:cubicBezTo>
                    <a:pt x="12" y="371"/>
                    <a:pt x="12" y="425"/>
                    <a:pt x="28" y="481"/>
                  </a:cubicBezTo>
                  <a:cubicBezTo>
                    <a:pt x="36" y="508"/>
                    <a:pt x="44" y="536"/>
                    <a:pt x="52" y="566"/>
                  </a:cubicBezTo>
                  <a:cubicBezTo>
                    <a:pt x="62" y="594"/>
                    <a:pt x="76" y="621"/>
                    <a:pt x="89" y="650"/>
                  </a:cubicBezTo>
                  <a:cubicBezTo>
                    <a:pt x="101" y="680"/>
                    <a:pt x="119" y="706"/>
                    <a:pt x="137" y="733"/>
                  </a:cubicBezTo>
                  <a:cubicBezTo>
                    <a:pt x="156" y="760"/>
                    <a:pt x="172" y="788"/>
                    <a:pt x="196" y="811"/>
                  </a:cubicBezTo>
                  <a:cubicBezTo>
                    <a:pt x="238" y="863"/>
                    <a:pt x="289" y="907"/>
                    <a:pt x="341" y="949"/>
                  </a:cubicBezTo>
                  <a:cubicBezTo>
                    <a:pt x="397" y="984"/>
                    <a:pt x="453" y="1021"/>
                    <a:pt x="512" y="1047"/>
                  </a:cubicBezTo>
                  <a:cubicBezTo>
                    <a:pt x="570" y="1078"/>
                    <a:pt x="631" y="1097"/>
                    <a:pt x="688" y="1118"/>
                  </a:cubicBezTo>
                  <a:cubicBezTo>
                    <a:pt x="805" y="1155"/>
                    <a:pt x="916" y="1176"/>
                    <a:pt x="1012" y="1189"/>
                  </a:cubicBezTo>
                  <a:cubicBezTo>
                    <a:pt x="1107" y="1202"/>
                    <a:pt x="1188" y="1207"/>
                    <a:pt x="1245" y="1209"/>
                  </a:cubicBezTo>
                  <a:cubicBezTo>
                    <a:pt x="1300" y="1210"/>
                    <a:pt x="1332" y="1211"/>
                    <a:pt x="1332" y="1211"/>
                  </a:cubicBezTo>
                  <a:lnTo>
                    <a:pt x="1335" y="1169"/>
                  </a:lnTo>
                  <a:cubicBezTo>
                    <a:pt x="1335" y="1169"/>
                    <a:pt x="1304" y="1164"/>
                    <a:pt x="1249" y="1157"/>
                  </a:cubicBezTo>
                  <a:cubicBezTo>
                    <a:pt x="1194" y="1151"/>
                    <a:pt x="1116" y="1137"/>
                    <a:pt x="1024" y="1120"/>
                  </a:cubicBezTo>
                  <a:cubicBezTo>
                    <a:pt x="931" y="1103"/>
                    <a:pt x="825" y="1074"/>
                    <a:pt x="715" y="1038"/>
                  </a:cubicBezTo>
                  <a:cubicBezTo>
                    <a:pt x="660" y="1017"/>
                    <a:pt x="604" y="997"/>
                    <a:pt x="550" y="969"/>
                  </a:cubicBezTo>
                  <a:cubicBezTo>
                    <a:pt x="495" y="943"/>
                    <a:pt x="446" y="909"/>
                    <a:pt x="395" y="875"/>
                  </a:cubicBezTo>
                  <a:cubicBezTo>
                    <a:pt x="348" y="838"/>
                    <a:pt x="301" y="800"/>
                    <a:pt x="262" y="754"/>
                  </a:cubicBezTo>
                  <a:cubicBezTo>
                    <a:pt x="241" y="734"/>
                    <a:pt x="226" y="708"/>
                    <a:pt x="209" y="685"/>
                  </a:cubicBezTo>
                  <a:cubicBezTo>
                    <a:pt x="192" y="661"/>
                    <a:pt x="176" y="638"/>
                    <a:pt x="164" y="611"/>
                  </a:cubicBezTo>
                  <a:cubicBezTo>
                    <a:pt x="153" y="586"/>
                    <a:pt x="141" y="561"/>
                    <a:pt x="130" y="536"/>
                  </a:cubicBezTo>
                  <a:cubicBezTo>
                    <a:pt x="121" y="511"/>
                    <a:pt x="112" y="486"/>
                    <a:pt x="104" y="460"/>
                  </a:cubicBezTo>
                  <a:cubicBezTo>
                    <a:pt x="86" y="412"/>
                    <a:pt x="84" y="361"/>
                    <a:pt x="74" y="315"/>
                  </a:cubicBezTo>
                  <a:cubicBezTo>
                    <a:pt x="68" y="270"/>
                    <a:pt x="68" y="228"/>
                    <a:pt x="65" y="191"/>
                  </a:cubicBezTo>
                  <a:cubicBezTo>
                    <a:pt x="61" y="154"/>
                    <a:pt x="67" y="119"/>
                    <a:pt x="67" y="92"/>
                  </a:cubicBezTo>
                  <a:cubicBezTo>
                    <a:pt x="68" y="36"/>
                    <a:pt x="69" y="4"/>
                    <a:pt x="69" y="4"/>
                  </a:cubicBez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2311;p71"/>
            <p:cNvSpPr/>
            <p:nvPr/>
          </p:nvSpPr>
          <p:spPr>
            <a:xfrm>
              <a:off x="751193" y="824714"/>
              <a:ext cx="157701" cy="99075"/>
            </a:xfrm>
            <a:custGeom>
              <a:avLst/>
              <a:gdLst/>
              <a:ahLst/>
              <a:cxnLst/>
              <a:rect l="l" t="t" r="r" b="b"/>
              <a:pathLst>
                <a:path w="3930" h="2469" extrusionOk="0">
                  <a:moveTo>
                    <a:pt x="2194" y="0"/>
                  </a:moveTo>
                  <a:cubicBezTo>
                    <a:pt x="1296" y="0"/>
                    <a:pt x="12" y="614"/>
                    <a:pt x="1" y="720"/>
                  </a:cubicBezTo>
                  <a:cubicBezTo>
                    <a:pt x="1" y="720"/>
                    <a:pt x="1638" y="2468"/>
                    <a:pt x="2377" y="2468"/>
                  </a:cubicBezTo>
                  <a:cubicBezTo>
                    <a:pt x="2402" y="2468"/>
                    <a:pt x="2426" y="2466"/>
                    <a:pt x="2449" y="2462"/>
                  </a:cubicBezTo>
                  <a:cubicBezTo>
                    <a:pt x="3147" y="2334"/>
                    <a:pt x="3930" y="1389"/>
                    <a:pt x="3930" y="1389"/>
                  </a:cubicBezTo>
                  <a:cubicBezTo>
                    <a:pt x="3930" y="1389"/>
                    <a:pt x="3465" y="365"/>
                    <a:pt x="2630" y="65"/>
                  </a:cubicBezTo>
                  <a:cubicBezTo>
                    <a:pt x="2503" y="20"/>
                    <a:pt x="2355" y="0"/>
                    <a:pt x="2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2312;p71"/>
            <p:cNvSpPr/>
            <p:nvPr/>
          </p:nvSpPr>
          <p:spPr>
            <a:xfrm>
              <a:off x="766862" y="855370"/>
              <a:ext cx="168335" cy="35754"/>
            </a:xfrm>
            <a:custGeom>
              <a:avLst/>
              <a:gdLst/>
              <a:ahLst/>
              <a:cxnLst/>
              <a:rect l="l" t="t" r="r" b="b"/>
              <a:pathLst>
                <a:path w="4195" h="891" extrusionOk="0">
                  <a:moveTo>
                    <a:pt x="550" y="1"/>
                  </a:moveTo>
                  <a:cubicBezTo>
                    <a:pt x="505" y="1"/>
                    <a:pt x="462" y="3"/>
                    <a:pt x="422" y="4"/>
                  </a:cubicBezTo>
                  <a:cubicBezTo>
                    <a:pt x="341" y="6"/>
                    <a:pt x="271" y="8"/>
                    <a:pt x="213" y="9"/>
                  </a:cubicBezTo>
                  <a:cubicBezTo>
                    <a:pt x="98" y="13"/>
                    <a:pt x="31" y="15"/>
                    <a:pt x="31" y="15"/>
                  </a:cubicBezTo>
                  <a:cubicBezTo>
                    <a:pt x="16" y="15"/>
                    <a:pt x="3" y="28"/>
                    <a:pt x="2" y="44"/>
                  </a:cubicBezTo>
                  <a:cubicBezTo>
                    <a:pt x="1" y="61"/>
                    <a:pt x="14" y="75"/>
                    <a:pt x="31" y="76"/>
                  </a:cubicBezTo>
                  <a:cubicBezTo>
                    <a:pt x="31" y="76"/>
                    <a:pt x="97" y="78"/>
                    <a:pt x="213" y="83"/>
                  </a:cubicBezTo>
                  <a:cubicBezTo>
                    <a:pt x="271" y="84"/>
                    <a:pt x="341" y="87"/>
                    <a:pt x="422" y="90"/>
                  </a:cubicBezTo>
                  <a:cubicBezTo>
                    <a:pt x="462" y="91"/>
                    <a:pt x="505" y="93"/>
                    <a:pt x="550" y="95"/>
                  </a:cubicBezTo>
                  <a:cubicBezTo>
                    <a:pt x="594" y="100"/>
                    <a:pt x="641" y="105"/>
                    <a:pt x="690" y="111"/>
                  </a:cubicBezTo>
                  <a:cubicBezTo>
                    <a:pt x="787" y="121"/>
                    <a:pt x="892" y="132"/>
                    <a:pt x="1004" y="145"/>
                  </a:cubicBezTo>
                  <a:cubicBezTo>
                    <a:pt x="1116" y="156"/>
                    <a:pt x="1233" y="183"/>
                    <a:pt x="1354" y="201"/>
                  </a:cubicBezTo>
                  <a:cubicBezTo>
                    <a:pt x="1476" y="221"/>
                    <a:pt x="1601" y="239"/>
                    <a:pt x="1727" y="269"/>
                  </a:cubicBezTo>
                  <a:cubicBezTo>
                    <a:pt x="1854" y="297"/>
                    <a:pt x="1982" y="324"/>
                    <a:pt x="2110" y="352"/>
                  </a:cubicBezTo>
                  <a:cubicBezTo>
                    <a:pt x="2366" y="416"/>
                    <a:pt x="2623" y="475"/>
                    <a:pt x="2860" y="543"/>
                  </a:cubicBezTo>
                  <a:cubicBezTo>
                    <a:pt x="3100" y="607"/>
                    <a:pt x="3322" y="669"/>
                    <a:pt x="3513" y="720"/>
                  </a:cubicBezTo>
                  <a:cubicBezTo>
                    <a:pt x="3897" y="821"/>
                    <a:pt x="4153" y="889"/>
                    <a:pt x="4153" y="889"/>
                  </a:cubicBezTo>
                  <a:cubicBezTo>
                    <a:pt x="4155" y="890"/>
                    <a:pt x="4157" y="890"/>
                    <a:pt x="4159" y="890"/>
                  </a:cubicBezTo>
                  <a:cubicBezTo>
                    <a:pt x="4172" y="890"/>
                    <a:pt x="4185" y="882"/>
                    <a:pt x="4189" y="868"/>
                  </a:cubicBezTo>
                  <a:cubicBezTo>
                    <a:pt x="4195" y="853"/>
                    <a:pt x="4186" y="835"/>
                    <a:pt x="4169" y="830"/>
                  </a:cubicBezTo>
                  <a:cubicBezTo>
                    <a:pt x="4169" y="830"/>
                    <a:pt x="3919" y="745"/>
                    <a:pt x="3541" y="624"/>
                  </a:cubicBezTo>
                  <a:cubicBezTo>
                    <a:pt x="3352" y="565"/>
                    <a:pt x="3132" y="494"/>
                    <a:pt x="2893" y="427"/>
                  </a:cubicBezTo>
                  <a:cubicBezTo>
                    <a:pt x="2655" y="355"/>
                    <a:pt x="2397" y="293"/>
                    <a:pt x="2140" y="226"/>
                  </a:cubicBezTo>
                  <a:cubicBezTo>
                    <a:pt x="2010" y="200"/>
                    <a:pt x="1880" y="173"/>
                    <a:pt x="1752" y="146"/>
                  </a:cubicBezTo>
                  <a:cubicBezTo>
                    <a:pt x="1624" y="117"/>
                    <a:pt x="1497" y="100"/>
                    <a:pt x="1373" y="81"/>
                  </a:cubicBezTo>
                  <a:cubicBezTo>
                    <a:pt x="1249" y="63"/>
                    <a:pt x="1132" y="42"/>
                    <a:pt x="1016" y="34"/>
                  </a:cubicBezTo>
                  <a:cubicBezTo>
                    <a:pt x="902" y="25"/>
                    <a:pt x="794" y="18"/>
                    <a:pt x="693" y="10"/>
                  </a:cubicBezTo>
                  <a:cubicBezTo>
                    <a:pt x="643" y="7"/>
                    <a:pt x="595" y="4"/>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2313;p71"/>
            <p:cNvSpPr/>
            <p:nvPr/>
          </p:nvSpPr>
          <p:spPr>
            <a:xfrm>
              <a:off x="810680" y="893651"/>
              <a:ext cx="71427" cy="22311"/>
            </a:xfrm>
            <a:custGeom>
              <a:avLst/>
              <a:gdLst/>
              <a:ahLst/>
              <a:cxnLst/>
              <a:rect l="l" t="t" r="r" b="b"/>
              <a:pathLst>
                <a:path w="1780" h="556" extrusionOk="0">
                  <a:moveTo>
                    <a:pt x="1752" y="0"/>
                  </a:moveTo>
                  <a:cubicBezTo>
                    <a:pt x="1752" y="0"/>
                    <a:pt x="1726" y="19"/>
                    <a:pt x="1682" y="52"/>
                  </a:cubicBezTo>
                  <a:cubicBezTo>
                    <a:pt x="1639" y="87"/>
                    <a:pt x="1575" y="133"/>
                    <a:pt x="1497" y="185"/>
                  </a:cubicBezTo>
                  <a:cubicBezTo>
                    <a:pt x="1419" y="239"/>
                    <a:pt x="1324" y="294"/>
                    <a:pt x="1220" y="346"/>
                  </a:cubicBezTo>
                  <a:cubicBezTo>
                    <a:pt x="1168" y="369"/>
                    <a:pt x="1114" y="396"/>
                    <a:pt x="1056" y="413"/>
                  </a:cubicBezTo>
                  <a:cubicBezTo>
                    <a:pt x="998" y="434"/>
                    <a:pt x="939" y="445"/>
                    <a:pt x="880" y="458"/>
                  </a:cubicBezTo>
                  <a:cubicBezTo>
                    <a:pt x="836" y="462"/>
                    <a:pt x="792" y="467"/>
                    <a:pt x="749" y="467"/>
                  </a:cubicBezTo>
                  <a:cubicBezTo>
                    <a:pt x="733" y="467"/>
                    <a:pt x="717" y="466"/>
                    <a:pt x="701" y="465"/>
                  </a:cubicBezTo>
                  <a:cubicBezTo>
                    <a:pt x="699" y="465"/>
                    <a:pt x="697" y="465"/>
                    <a:pt x="695" y="465"/>
                  </a:cubicBezTo>
                  <a:cubicBezTo>
                    <a:pt x="666" y="465"/>
                    <a:pt x="640" y="459"/>
                    <a:pt x="613" y="454"/>
                  </a:cubicBezTo>
                  <a:cubicBezTo>
                    <a:pt x="585" y="449"/>
                    <a:pt x="556" y="444"/>
                    <a:pt x="530" y="433"/>
                  </a:cubicBezTo>
                  <a:cubicBezTo>
                    <a:pt x="504" y="423"/>
                    <a:pt x="478" y="415"/>
                    <a:pt x="452" y="405"/>
                  </a:cubicBezTo>
                  <a:cubicBezTo>
                    <a:pt x="428" y="393"/>
                    <a:pt x="404" y="382"/>
                    <a:pt x="381" y="369"/>
                  </a:cubicBezTo>
                  <a:cubicBezTo>
                    <a:pt x="333" y="348"/>
                    <a:pt x="295" y="313"/>
                    <a:pt x="257" y="289"/>
                  </a:cubicBezTo>
                  <a:cubicBezTo>
                    <a:pt x="221" y="260"/>
                    <a:pt x="191" y="231"/>
                    <a:pt x="162" y="207"/>
                  </a:cubicBezTo>
                  <a:cubicBezTo>
                    <a:pt x="133" y="183"/>
                    <a:pt x="112" y="155"/>
                    <a:pt x="93" y="135"/>
                  </a:cubicBezTo>
                  <a:cubicBezTo>
                    <a:pt x="55" y="94"/>
                    <a:pt x="33" y="71"/>
                    <a:pt x="33" y="71"/>
                  </a:cubicBezTo>
                  <a:lnTo>
                    <a:pt x="0" y="99"/>
                  </a:lnTo>
                  <a:cubicBezTo>
                    <a:pt x="0" y="99"/>
                    <a:pt x="19" y="124"/>
                    <a:pt x="53" y="169"/>
                  </a:cubicBezTo>
                  <a:cubicBezTo>
                    <a:pt x="71" y="190"/>
                    <a:pt x="88" y="219"/>
                    <a:pt x="116" y="247"/>
                  </a:cubicBezTo>
                  <a:cubicBezTo>
                    <a:pt x="144" y="276"/>
                    <a:pt x="175" y="311"/>
                    <a:pt x="212" y="343"/>
                  </a:cubicBezTo>
                  <a:cubicBezTo>
                    <a:pt x="253" y="372"/>
                    <a:pt x="291" y="410"/>
                    <a:pt x="342" y="437"/>
                  </a:cubicBezTo>
                  <a:cubicBezTo>
                    <a:pt x="366" y="451"/>
                    <a:pt x="391" y="466"/>
                    <a:pt x="418" y="481"/>
                  </a:cubicBezTo>
                  <a:cubicBezTo>
                    <a:pt x="446" y="493"/>
                    <a:pt x="475" y="503"/>
                    <a:pt x="504" y="514"/>
                  </a:cubicBezTo>
                  <a:cubicBezTo>
                    <a:pt x="533" y="527"/>
                    <a:pt x="565" y="532"/>
                    <a:pt x="597" y="539"/>
                  </a:cubicBezTo>
                  <a:cubicBezTo>
                    <a:pt x="628" y="545"/>
                    <a:pt x="660" y="553"/>
                    <a:pt x="694" y="553"/>
                  </a:cubicBezTo>
                  <a:cubicBezTo>
                    <a:pt x="714" y="555"/>
                    <a:pt x="735" y="556"/>
                    <a:pt x="756" y="556"/>
                  </a:cubicBezTo>
                  <a:cubicBezTo>
                    <a:pt x="801" y="556"/>
                    <a:pt x="847" y="551"/>
                    <a:pt x="894" y="547"/>
                  </a:cubicBezTo>
                  <a:cubicBezTo>
                    <a:pt x="958" y="533"/>
                    <a:pt x="1024" y="520"/>
                    <a:pt x="1084" y="496"/>
                  </a:cubicBezTo>
                  <a:cubicBezTo>
                    <a:pt x="1146" y="477"/>
                    <a:pt x="1203" y="447"/>
                    <a:pt x="1258" y="422"/>
                  </a:cubicBezTo>
                  <a:cubicBezTo>
                    <a:pt x="1367" y="365"/>
                    <a:pt x="1460" y="300"/>
                    <a:pt x="1537" y="242"/>
                  </a:cubicBezTo>
                  <a:cubicBezTo>
                    <a:pt x="1615" y="184"/>
                    <a:pt x="1674" y="130"/>
                    <a:pt x="1716" y="93"/>
                  </a:cubicBezTo>
                  <a:cubicBezTo>
                    <a:pt x="1756" y="54"/>
                    <a:pt x="1780" y="32"/>
                    <a:pt x="1780" y="32"/>
                  </a:cubicBezTo>
                  <a:lnTo>
                    <a:pt x="1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2314;p71"/>
            <p:cNvSpPr/>
            <p:nvPr/>
          </p:nvSpPr>
          <p:spPr>
            <a:xfrm>
              <a:off x="1305678" y="776040"/>
              <a:ext cx="60472" cy="17415"/>
            </a:xfrm>
            <a:custGeom>
              <a:avLst/>
              <a:gdLst/>
              <a:ahLst/>
              <a:cxnLst/>
              <a:rect l="l" t="t" r="r" b="b"/>
              <a:pathLst>
                <a:path w="1507" h="434" extrusionOk="0">
                  <a:moveTo>
                    <a:pt x="1469" y="1"/>
                  </a:moveTo>
                  <a:cubicBezTo>
                    <a:pt x="1469" y="1"/>
                    <a:pt x="1454" y="22"/>
                    <a:pt x="1425" y="57"/>
                  </a:cubicBezTo>
                  <a:cubicBezTo>
                    <a:pt x="1411" y="74"/>
                    <a:pt x="1396" y="98"/>
                    <a:pt x="1373" y="119"/>
                  </a:cubicBezTo>
                  <a:cubicBezTo>
                    <a:pt x="1350" y="140"/>
                    <a:pt x="1328" y="168"/>
                    <a:pt x="1297" y="190"/>
                  </a:cubicBezTo>
                  <a:cubicBezTo>
                    <a:pt x="1268" y="213"/>
                    <a:pt x="1237" y="241"/>
                    <a:pt x="1198" y="259"/>
                  </a:cubicBezTo>
                  <a:cubicBezTo>
                    <a:pt x="1162" y="283"/>
                    <a:pt x="1119" y="297"/>
                    <a:pt x="1076" y="313"/>
                  </a:cubicBezTo>
                  <a:cubicBezTo>
                    <a:pt x="1031" y="326"/>
                    <a:pt x="985" y="340"/>
                    <a:pt x="936" y="341"/>
                  </a:cubicBezTo>
                  <a:cubicBezTo>
                    <a:pt x="918" y="344"/>
                    <a:pt x="899" y="344"/>
                    <a:pt x="881" y="344"/>
                  </a:cubicBezTo>
                  <a:cubicBezTo>
                    <a:pt x="849" y="344"/>
                    <a:pt x="818" y="342"/>
                    <a:pt x="787" y="340"/>
                  </a:cubicBezTo>
                  <a:cubicBezTo>
                    <a:pt x="737" y="333"/>
                    <a:pt x="686" y="328"/>
                    <a:pt x="637" y="314"/>
                  </a:cubicBezTo>
                  <a:cubicBezTo>
                    <a:pt x="588" y="306"/>
                    <a:pt x="542" y="286"/>
                    <a:pt x="496" y="272"/>
                  </a:cubicBezTo>
                  <a:cubicBezTo>
                    <a:pt x="406" y="237"/>
                    <a:pt x="321" y="203"/>
                    <a:pt x="253" y="165"/>
                  </a:cubicBezTo>
                  <a:cubicBezTo>
                    <a:pt x="183" y="129"/>
                    <a:pt x="127" y="98"/>
                    <a:pt x="87" y="73"/>
                  </a:cubicBezTo>
                  <a:cubicBezTo>
                    <a:pt x="48" y="50"/>
                    <a:pt x="25" y="36"/>
                    <a:pt x="25" y="36"/>
                  </a:cubicBezTo>
                  <a:lnTo>
                    <a:pt x="1" y="72"/>
                  </a:lnTo>
                  <a:cubicBezTo>
                    <a:pt x="1" y="72"/>
                    <a:pt x="22" y="87"/>
                    <a:pt x="58" y="116"/>
                  </a:cubicBezTo>
                  <a:cubicBezTo>
                    <a:pt x="94" y="144"/>
                    <a:pt x="149" y="185"/>
                    <a:pt x="219" y="226"/>
                  </a:cubicBezTo>
                  <a:cubicBezTo>
                    <a:pt x="355" y="311"/>
                    <a:pt x="556" y="406"/>
                    <a:pt x="778" y="430"/>
                  </a:cubicBezTo>
                  <a:cubicBezTo>
                    <a:pt x="807" y="432"/>
                    <a:pt x="836" y="433"/>
                    <a:pt x="865" y="433"/>
                  </a:cubicBezTo>
                  <a:cubicBezTo>
                    <a:pt x="891" y="433"/>
                    <a:pt x="918" y="432"/>
                    <a:pt x="945" y="428"/>
                  </a:cubicBezTo>
                  <a:cubicBezTo>
                    <a:pt x="1000" y="425"/>
                    <a:pt x="1053" y="409"/>
                    <a:pt x="1103" y="394"/>
                  </a:cubicBezTo>
                  <a:cubicBezTo>
                    <a:pt x="1152" y="375"/>
                    <a:pt x="1199" y="354"/>
                    <a:pt x="1239" y="326"/>
                  </a:cubicBezTo>
                  <a:cubicBezTo>
                    <a:pt x="1281" y="302"/>
                    <a:pt x="1312" y="269"/>
                    <a:pt x="1345" y="243"/>
                  </a:cubicBezTo>
                  <a:cubicBezTo>
                    <a:pt x="1377" y="216"/>
                    <a:pt x="1397" y="183"/>
                    <a:pt x="1420" y="158"/>
                  </a:cubicBezTo>
                  <a:cubicBezTo>
                    <a:pt x="1441" y="134"/>
                    <a:pt x="1455" y="107"/>
                    <a:pt x="1468" y="87"/>
                  </a:cubicBezTo>
                  <a:cubicBezTo>
                    <a:pt x="1492" y="46"/>
                    <a:pt x="1506" y="23"/>
                    <a:pt x="1506" y="23"/>
                  </a:cubicBezTo>
                  <a:lnTo>
                    <a:pt x="1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 name="Google Shape;2315;p71"/>
            <p:cNvSpPr/>
            <p:nvPr/>
          </p:nvSpPr>
          <p:spPr>
            <a:xfrm>
              <a:off x="1468270" y="644706"/>
              <a:ext cx="35673" cy="26926"/>
            </a:xfrm>
            <a:custGeom>
              <a:avLst/>
              <a:gdLst/>
              <a:ahLst/>
              <a:cxnLst/>
              <a:rect l="l" t="t" r="r" b="b"/>
              <a:pathLst>
                <a:path w="889" h="671" extrusionOk="0">
                  <a:moveTo>
                    <a:pt x="857" y="0"/>
                  </a:moveTo>
                  <a:cubicBezTo>
                    <a:pt x="857" y="0"/>
                    <a:pt x="804" y="44"/>
                    <a:pt x="731" y="112"/>
                  </a:cubicBezTo>
                  <a:cubicBezTo>
                    <a:pt x="713" y="129"/>
                    <a:pt x="693" y="147"/>
                    <a:pt x="672" y="167"/>
                  </a:cubicBezTo>
                  <a:cubicBezTo>
                    <a:pt x="653" y="188"/>
                    <a:pt x="626" y="203"/>
                    <a:pt x="603" y="223"/>
                  </a:cubicBezTo>
                  <a:cubicBezTo>
                    <a:pt x="554" y="261"/>
                    <a:pt x="502" y="303"/>
                    <a:pt x="450" y="344"/>
                  </a:cubicBezTo>
                  <a:cubicBezTo>
                    <a:pt x="339" y="415"/>
                    <a:pt x="235" y="495"/>
                    <a:pt x="144" y="543"/>
                  </a:cubicBezTo>
                  <a:cubicBezTo>
                    <a:pt x="57" y="594"/>
                    <a:pt x="0" y="632"/>
                    <a:pt x="0" y="632"/>
                  </a:cubicBezTo>
                  <a:lnTo>
                    <a:pt x="19" y="670"/>
                  </a:lnTo>
                  <a:cubicBezTo>
                    <a:pt x="19" y="670"/>
                    <a:pt x="83" y="647"/>
                    <a:pt x="176" y="605"/>
                  </a:cubicBezTo>
                  <a:cubicBezTo>
                    <a:pt x="222" y="584"/>
                    <a:pt x="277" y="562"/>
                    <a:pt x="331" y="525"/>
                  </a:cubicBezTo>
                  <a:cubicBezTo>
                    <a:pt x="386" y="491"/>
                    <a:pt x="445" y="454"/>
                    <a:pt x="503" y="417"/>
                  </a:cubicBezTo>
                  <a:cubicBezTo>
                    <a:pt x="556" y="373"/>
                    <a:pt x="609" y="329"/>
                    <a:pt x="658" y="287"/>
                  </a:cubicBezTo>
                  <a:cubicBezTo>
                    <a:pt x="682" y="266"/>
                    <a:pt x="707" y="247"/>
                    <a:pt x="726" y="224"/>
                  </a:cubicBezTo>
                  <a:cubicBezTo>
                    <a:pt x="745" y="201"/>
                    <a:pt x="763" y="180"/>
                    <a:pt x="781" y="161"/>
                  </a:cubicBezTo>
                  <a:cubicBezTo>
                    <a:pt x="848" y="82"/>
                    <a:pt x="889" y="28"/>
                    <a:pt x="889" y="28"/>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 name="Google Shape;2316;p71"/>
            <p:cNvSpPr/>
            <p:nvPr/>
          </p:nvSpPr>
          <p:spPr>
            <a:xfrm>
              <a:off x="1504945" y="748634"/>
              <a:ext cx="12520" cy="53931"/>
            </a:xfrm>
            <a:custGeom>
              <a:avLst/>
              <a:gdLst/>
              <a:ahLst/>
              <a:cxnLst/>
              <a:rect l="l" t="t" r="r" b="b"/>
              <a:pathLst>
                <a:path w="312" h="1344" extrusionOk="0">
                  <a:moveTo>
                    <a:pt x="76" y="0"/>
                  </a:moveTo>
                  <a:cubicBezTo>
                    <a:pt x="76" y="0"/>
                    <a:pt x="54" y="85"/>
                    <a:pt x="33" y="215"/>
                  </a:cubicBezTo>
                  <a:cubicBezTo>
                    <a:pt x="25" y="280"/>
                    <a:pt x="11" y="355"/>
                    <a:pt x="7" y="438"/>
                  </a:cubicBezTo>
                  <a:cubicBezTo>
                    <a:pt x="6" y="479"/>
                    <a:pt x="0" y="522"/>
                    <a:pt x="3" y="566"/>
                  </a:cubicBezTo>
                  <a:cubicBezTo>
                    <a:pt x="3" y="610"/>
                    <a:pt x="4" y="654"/>
                    <a:pt x="5" y="699"/>
                  </a:cubicBezTo>
                  <a:cubicBezTo>
                    <a:pt x="8" y="743"/>
                    <a:pt x="17" y="787"/>
                    <a:pt x="22" y="830"/>
                  </a:cubicBezTo>
                  <a:cubicBezTo>
                    <a:pt x="26" y="874"/>
                    <a:pt x="38" y="917"/>
                    <a:pt x="51" y="957"/>
                  </a:cubicBezTo>
                  <a:cubicBezTo>
                    <a:pt x="63" y="998"/>
                    <a:pt x="72" y="1037"/>
                    <a:pt x="89" y="1073"/>
                  </a:cubicBezTo>
                  <a:cubicBezTo>
                    <a:pt x="108" y="1108"/>
                    <a:pt x="125" y="1142"/>
                    <a:pt x="141" y="1173"/>
                  </a:cubicBezTo>
                  <a:cubicBezTo>
                    <a:pt x="150" y="1188"/>
                    <a:pt x="157" y="1202"/>
                    <a:pt x="164" y="1216"/>
                  </a:cubicBezTo>
                  <a:cubicBezTo>
                    <a:pt x="174" y="1227"/>
                    <a:pt x="184" y="1238"/>
                    <a:pt x="192" y="1248"/>
                  </a:cubicBezTo>
                  <a:cubicBezTo>
                    <a:pt x="210" y="1268"/>
                    <a:pt x="225" y="1285"/>
                    <a:pt x="238" y="1299"/>
                  </a:cubicBezTo>
                  <a:cubicBezTo>
                    <a:pt x="263" y="1328"/>
                    <a:pt x="277" y="1344"/>
                    <a:pt x="277" y="1344"/>
                  </a:cubicBezTo>
                  <a:lnTo>
                    <a:pt x="311" y="1318"/>
                  </a:lnTo>
                  <a:cubicBezTo>
                    <a:pt x="311" y="1318"/>
                    <a:pt x="300" y="1300"/>
                    <a:pt x="279" y="1268"/>
                  </a:cubicBezTo>
                  <a:cubicBezTo>
                    <a:pt x="268" y="1252"/>
                    <a:pt x="255" y="1233"/>
                    <a:pt x="240" y="1211"/>
                  </a:cubicBezTo>
                  <a:cubicBezTo>
                    <a:pt x="224" y="1189"/>
                    <a:pt x="211" y="1163"/>
                    <a:pt x="200" y="1134"/>
                  </a:cubicBezTo>
                  <a:cubicBezTo>
                    <a:pt x="188" y="1106"/>
                    <a:pt x="176" y="1077"/>
                    <a:pt x="162" y="1044"/>
                  </a:cubicBezTo>
                  <a:cubicBezTo>
                    <a:pt x="150" y="1011"/>
                    <a:pt x="144" y="973"/>
                    <a:pt x="133" y="935"/>
                  </a:cubicBezTo>
                  <a:cubicBezTo>
                    <a:pt x="122" y="899"/>
                    <a:pt x="112" y="858"/>
                    <a:pt x="109" y="817"/>
                  </a:cubicBezTo>
                  <a:cubicBezTo>
                    <a:pt x="105" y="775"/>
                    <a:pt x="98" y="734"/>
                    <a:pt x="95" y="693"/>
                  </a:cubicBezTo>
                  <a:cubicBezTo>
                    <a:pt x="94" y="650"/>
                    <a:pt x="92" y="607"/>
                    <a:pt x="90" y="566"/>
                  </a:cubicBezTo>
                  <a:cubicBezTo>
                    <a:pt x="87" y="524"/>
                    <a:pt x="91" y="482"/>
                    <a:pt x="92" y="442"/>
                  </a:cubicBezTo>
                  <a:cubicBezTo>
                    <a:pt x="93" y="362"/>
                    <a:pt x="98" y="287"/>
                    <a:pt x="102" y="223"/>
                  </a:cubicBezTo>
                  <a:cubicBezTo>
                    <a:pt x="112" y="93"/>
                    <a:pt x="118" y="6"/>
                    <a:pt x="118" y="6"/>
                  </a:cubicBez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2317;p71"/>
            <p:cNvSpPr/>
            <p:nvPr/>
          </p:nvSpPr>
          <p:spPr>
            <a:xfrm>
              <a:off x="818826" y="844777"/>
              <a:ext cx="765312" cy="309624"/>
            </a:xfrm>
            <a:custGeom>
              <a:avLst/>
              <a:gdLst/>
              <a:ahLst/>
              <a:cxnLst/>
              <a:rect l="l" t="t" r="r" b="b"/>
              <a:pathLst>
                <a:path w="19072" h="7716" extrusionOk="0">
                  <a:moveTo>
                    <a:pt x="11797" y="0"/>
                  </a:moveTo>
                  <a:cubicBezTo>
                    <a:pt x="10434" y="0"/>
                    <a:pt x="9128" y="1003"/>
                    <a:pt x="8963" y="1003"/>
                  </a:cubicBezTo>
                  <a:cubicBezTo>
                    <a:pt x="8816" y="1003"/>
                    <a:pt x="7590" y="217"/>
                    <a:pt x="6089" y="217"/>
                  </a:cubicBezTo>
                  <a:cubicBezTo>
                    <a:pt x="5618" y="217"/>
                    <a:pt x="5119" y="294"/>
                    <a:pt x="4618" y="499"/>
                  </a:cubicBezTo>
                  <a:cubicBezTo>
                    <a:pt x="2523" y="1352"/>
                    <a:pt x="2368" y="3409"/>
                    <a:pt x="2212" y="3563"/>
                  </a:cubicBezTo>
                  <a:cubicBezTo>
                    <a:pt x="2057" y="3719"/>
                    <a:pt x="544" y="4068"/>
                    <a:pt x="272" y="5426"/>
                  </a:cubicBezTo>
                  <a:cubicBezTo>
                    <a:pt x="1" y="6784"/>
                    <a:pt x="661" y="7715"/>
                    <a:pt x="932" y="7715"/>
                  </a:cubicBezTo>
                  <a:lnTo>
                    <a:pt x="17965" y="7715"/>
                  </a:lnTo>
                  <a:cubicBezTo>
                    <a:pt x="18585" y="7715"/>
                    <a:pt x="19072" y="6163"/>
                    <a:pt x="18529" y="5271"/>
                  </a:cubicBezTo>
                  <a:cubicBezTo>
                    <a:pt x="17986" y="4378"/>
                    <a:pt x="17499" y="4262"/>
                    <a:pt x="17577" y="4146"/>
                  </a:cubicBezTo>
                  <a:cubicBezTo>
                    <a:pt x="17655" y="4030"/>
                    <a:pt x="17887" y="2671"/>
                    <a:pt x="16840" y="2050"/>
                  </a:cubicBezTo>
                  <a:cubicBezTo>
                    <a:pt x="16406" y="1793"/>
                    <a:pt x="16018" y="1722"/>
                    <a:pt x="15705" y="1722"/>
                  </a:cubicBezTo>
                  <a:cubicBezTo>
                    <a:pt x="15324" y="1722"/>
                    <a:pt x="15053" y="1827"/>
                    <a:pt x="14941" y="1827"/>
                  </a:cubicBezTo>
                  <a:cubicBezTo>
                    <a:pt x="14923" y="1827"/>
                    <a:pt x="14909" y="1824"/>
                    <a:pt x="14900" y="1818"/>
                  </a:cubicBezTo>
                  <a:cubicBezTo>
                    <a:pt x="14784" y="1740"/>
                    <a:pt x="14124" y="615"/>
                    <a:pt x="12533" y="110"/>
                  </a:cubicBezTo>
                  <a:cubicBezTo>
                    <a:pt x="12290" y="33"/>
                    <a:pt x="12042" y="0"/>
                    <a:pt x="11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2318;p71"/>
            <p:cNvSpPr/>
            <p:nvPr/>
          </p:nvSpPr>
          <p:spPr>
            <a:xfrm>
              <a:off x="945585" y="947862"/>
              <a:ext cx="510422" cy="206536"/>
            </a:xfrm>
            <a:custGeom>
              <a:avLst/>
              <a:gdLst/>
              <a:ahLst/>
              <a:cxnLst/>
              <a:rect l="l" t="t" r="r" b="b"/>
              <a:pathLst>
                <a:path w="12720" h="5147" extrusionOk="0">
                  <a:moveTo>
                    <a:pt x="7868" y="1"/>
                  </a:moveTo>
                  <a:cubicBezTo>
                    <a:pt x="6959" y="1"/>
                    <a:pt x="6088" y="669"/>
                    <a:pt x="5978" y="669"/>
                  </a:cubicBezTo>
                  <a:cubicBezTo>
                    <a:pt x="5880" y="669"/>
                    <a:pt x="5062" y="145"/>
                    <a:pt x="4062" y="145"/>
                  </a:cubicBezTo>
                  <a:cubicBezTo>
                    <a:pt x="3747" y="145"/>
                    <a:pt x="3414" y="197"/>
                    <a:pt x="3080" y="333"/>
                  </a:cubicBezTo>
                  <a:cubicBezTo>
                    <a:pt x="1683" y="903"/>
                    <a:pt x="1579" y="2273"/>
                    <a:pt x="1476" y="2377"/>
                  </a:cubicBezTo>
                  <a:cubicBezTo>
                    <a:pt x="1372" y="2481"/>
                    <a:pt x="363" y="2713"/>
                    <a:pt x="182" y="3620"/>
                  </a:cubicBezTo>
                  <a:cubicBezTo>
                    <a:pt x="1" y="4525"/>
                    <a:pt x="441" y="5146"/>
                    <a:pt x="622" y="5146"/>
                  </a:cubicBezTo>
                  <a:lnTo>
                    <a:pt x="11982" y="5146"/>
                  </a:lnTo>
                  <a:cubicBezTo>
                    <a:pt x="12396" y="5146"/>
                    <a:pt x="12720" y="4111"/>
                    <a:pt x="12357" y="3516"/>
                  </a:cubicBezTo>
                  <a:cubicBezTo>
                    <a:pt x="11995" y="2920"/>
                    <a:pt x="11671" y="2843"/>
                    <a:pt x="11723" y="2766"/>
                  </a:cubicBezTo>
                  <a:cubicBezTo>
                    <a:pt x="11775" y="2688"/>
                    <a:pt x="11930" y="1782"/>
                    <a:pt x="11232" y="1368"/>
                  </a:cubicBezTo>
                  <a:cubicBezTo>
                    <a:pt x="10942" y="1196"/>
                    <a:pt x="10683" y="1149"/>
                    <a:pt x="10474" y="1149"/>
                  </a:cubicBezTo>
                  <a:cubicBezTo>
                    <a:pt x="10221" y="1149"/>
                    <a:pt x="10040" y="1219"/>
                    <a:pt x="9966" y="1219"/>
                  </a:cubicBezTo>
                  <a:cubicBezTo>
                    <a:pt x="9954" y="1219"/>
                    <a:pt x="9944" y="1217"/>
                    <a:pt x="9938" y="1213"/>
                  </a:cubicBezTo>
                  <a:cubicBezTo>
                    <a:pt x="9860" y="1161"/>
                    <a:pt x="9420" y="411"/>
                    <a:pt x="8359" y="74"/>
                  </a:cubicBezTo>
                  <a:cubicBezTo>
                    <a:pt x="8197" y="23"/>
                    <a:pt x="8032" y="1"/>
                    <a:pt x="7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2319;p71"/>
            <p:cNvSpPr/>
            <p:nvPr/>
          </p:nvSpPr>
          <p:spPr>
            <a:xfrm>
              <a:off x="1150831" y="888916"/>
              <a:ext cx="92173" cy="111514"/>
            </a:xfrm>
            <a:custGeom>
              <a:avLst/>
              <a:gdLst/>
              <a:ahLst/>
              <a:cxnLst/>
              <a:rect l="l" t="t" r="r" b="b"/>
              <a:pathLst>
                <a:path w="2297" h="2779" extrusionOk="0">
                  <a:moveTo>
                    <a:pt x="795" y="0"/>
                  </a:moveTo>
                  <a:cubicBezTo>
                    <a:pt x="795" y="0"/>
                    <a:pt x="775" y="12"/>
                    <a:pt x="737" y="36"/>
                  </a:cubicBezTo>
                  <a:cubicBezTo>
                    <a:pt x="699" y="59"/>
                    <a:pt x="641" y="98"/>
                    <a:pt x="579" y="155"/>
                  </a:cubicBezTo>
                  <a:cubicBezTo>
                    <a:pt x="450" y="266"/>
                    <a:pt x="289" y="459"/>
                    <a:pt x="178" y="730"/>
                  </a:cubicBezTo>
                  <a:cubicBezTo>
                    <a:pt x="67" y="999"/>
                    <a:pt x="1" y="1347"/>
                    <a:pt x="56" y="1712"/>
                  </a:cubicBezTo>
                  <a:cubicBezTo>
                    <a:pt x="86" y="1892"/>
                    <a:pt x="149" y="2077"/>
                    <a:pt x="256" y="2241"/>
                  </a:cubicBezTo>
                  <a:cubicBezTo>
                    <a:pt x="364" y="2403"/>
                    <a:pt x="514" y="2544"/>
                    <a:pt x="693" y="2633"/>
                  </a:cubicBezTo>
                  <a:cubicBezTo>
                    <a:pt x="870" y="2722"/>
                    <a:pt x="1067" y="2767"/>
                    <a:pt x="1258" y="2778"/>
                  </a:cubicBezTo>
                  <a:cubicBezTo>
                    <a:pt x="1272" y="2778"/>
                    <a:pt x="1286" y="2778"/>
                    <a:pt x="1300" y="2778"/>
                  </a:cubicBezTo>
                  <a:cubicBezTo>
                    <a:pt x="1484" y="2778"/>
                    <a:pt x="1662" y="2736"/>
                    <a:pt x="1813" y="2648"/>
                  </a:cubicBezTo>
                  <a:cubicBezTo>
                    <a:pt x="1976" y="2555"/>
                    <a:pt x="2102" y="2416"/>
                    <a:pt x="2182" y="2265"/>
                  </a:cubicBezTo>
                  <a:cubicBezTo>
                    <a:pt x="2261" y="2114"/>
                    <a:pt x="2297" y="1951"/>
                    <a:pt x="2288" y="1801"/>
                  </a:cubicBezTo>
                  <a:cubicBezTo>
                    <a:pt x="2280" y="1650"/>
                    <a:pt x="2221" y="1515"/>
                    <a:pt x="2134" y="1425"/>
                  </a:cubicBezTo>
                  <a:cubicBezTo>
                    <a:pt x="2049" y="1334"/>
                    <a:pt x="1944" y="1293"/>
                    <a:pt x="1861" y="1272"/>
                  </a:cubicBezTo>
                  <a:cubicBezTo>
                    <a:pt x="1792" y="1258"/>
                    <a:pt x="1734" y="1254"/>
                    <a:pt x="1690" y="1254"/>
                  </a:cubicBezTo>
                  <a:cubicBezTo>
                    <a:pt x="1679" y="1254"/>
                    <a:pt x="1670" y="1255"/>
                    <a:pt x="1661" y="1255"/>
                  </a:cubicBezTo>
                  <a:cubicBezTo>
                    <a:pt x="1616" y="1257"/>
                    <a:pt x="1591" y="1258"/>
                    <a:pt x="1591" y="1258"/>
                  </a:cubicBezTo>
                  <a:lnTo>
                    <a:pt x="1595" y="1301"/>
                  </a:lnTo>
                  <a:cubicBezTo>
                    <a:pt x="1595" y="1301"/>
                    <a:pt x="1618" y="1301"/>
                    <a:pt x="1662" y="1300"/>
                  </a:cubicBezTo>
                  <a:cubicBezTo>
                    <a:pt x="1666" y="1300"/>
                    <a:pt x="1669" y="1300"/>
                    <a:pt x="1673" y="1300"/>
                  </a:cubicBezTo>
                  <a:cubicBezTo>
                    <a:pt x="1716" y="1300"/>
                    <a:pt x="1776" y="1305"/>
                    <a:pt x="1848" y="1322"/>
                  </a:cubicBezTo>
                  <a:cubicBezTo>
                    <a:pt x="1925" y="1344"/>
                    <a:pt x="2017" y="1384"/>
                    <a:pt x="2091" y="1466"/>
                  </a:cubicBezTo>
                  <a:cubicBezTo>
                    <a:pt x="2164" y="1547"/>
                    <a:pt x="2212" y="1668"/>
                    <a:pt x="2219" y="1804"/>
                  </a:cubicBezTo>
                  <a:cubicBezTo>
                    <a:pt x="2226" y="1941"/>
                    <a:pt x="2191" y="2091"/>
                    <a:pt x="2117" y="2231"/>
                  </a:cubicBezTo>
                  <a:cubicBezTo>
                    <a:pt x="2041" y="2369"/>
                    <a:pt x="1925" y="2496"/>
                    <a:pt x="1775" y="2579"/>
                  </a:cubicBezTo>
                  <a:cubicBezTo>
                    <a:pt x="1639" y="2657"/>
                    <a:pt x="1475" y="2694"/>
                    <a:pt x="1313" y="2694"/>
                  </a:cubicBezTo>
                  <a:cubicBezTo>
                    <a:pt x="1297" y="2694"/>
                    <a:pt x="1282" y="2694"/>
                    <a:pt x="1266" y="2693"/>
                  </a:cubicBezTo>
                  <a:cubicBezTo>
                    <a:pt x="1081" y="2681"/>
                    <a:pt x="898" y="2636"/>
                    <a:pt x="734" y="2551"/>
                  </a:cubicBezTo>
                  <a:cubicBezTo>
                    <a:pt x="568" y="2471"/>
                    <a:pt x="429" y="2344"/>
                    <a:pt x="327" y="2193"/>
                  </a:cubicBezTo>
                  <a:cubicBezTo>
                    <a:pt x="227" y="2042"/>
                    <a:pt x="165" y="1870"/>
                    <a:pt x="135" y="1698"/>
                  </a:cubicBezTo>
                  <a:cubicBezTo>
                    <a:pt x="77" y="1352"/>
                    <a:pt x="137" y="1016"/>
                    <a:pt x="242" y="755"/>
                  </a:cubicBezTo>
                  <a:cubicBezTo>
                    <a:pt x="347" y="494"/>
                    <a:pt x="491" y="302"/>
                    <a:pt x="613" y="192"/>
                  </a:cubicBezTo>
                  <a:cubicBezTo>
                    <a:pt x="672" y="135"/>
                    <a:pt x="723" y="99"/>
                    <a:pt x="760" y="73"/>
                  </a:cubicBezTo>
                  <a:cubicBezTo>
                    <a:pt x="799" y="49"/>
                    <a:pt x="818" y="36"/>
                    <a:pt x="818" y="36"/>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2320;p71"/>
            <p:cNvSpPr/>
            <p:nvPr/>
          </p:nvSpPr>
          <p:spPr>
            <a:xfrm>
              <a:off x="1144370" y="977957"/>
              <a:ext cx="58185" cy="39566"/>
            </a:xfrm>
            <a:custGeom>
              <a:avLst/>
              <a:gdLst/>
              <a:ahLst/>
              <a:cxnLst/>
              <a:rect l="l" t="t" r="r" b="b"/>
              <a:pathLst>
                <a:path w="1450" h="986" extrusionOk="0">
                  <a:moveTo>
                    <a:pt x="40" y="1"/>
                  </a:moveTo>
                  <a:lnTo>
                    <a:pt x="0" y="16"/>
                  </a:lnTo>
                  <a:cubicBezTo>
                    <a:pt x="0" y="16"/>
                    <a:pt x="10" y="44"/>
                    <a:pt x="26" y="92"/>
                  </a:cubicBezTo>
                  <a:cubicBezTo>
                    <a:pt x="34" y="117"/>
                    <a:pt x="45" y="146"/>
                    <a:pt x="57" y="179"/>
                  </a:cubicBezTo>
                  <a:cubicBezTo>
                    <a:pt x="68" y="212"/>
                    <a:pt x="80" y="250"/>
                    <a:pt x="106" y="288"/>
                  </a:cubicBezTo>
                  <a:cubicBezTo>
                    <a:pt x="128" y="327"/>
                    <a:pt x="153" y="370"/>
                    <a:pt x="179" y="415"/>
                  </a:cubicBezTo>
                  <a:cubicBezTo>
                    <a:pt x="202" y="463"/>
                    <a:pt x="243" y="498"/>
                    <a:pt x="278" y="542"/>
                  </a:cubicBezTo>
                  <a:cubicBezTo>
                    <a:pt x="315" y="584"/>
                    <a:pt x="349" y="631"/>
                    <a:pt x="397" y="666"/>
                  </a:cubicBezTo>
                  <a:cubicBezTo>
                    <a:pt x="444" y="704"/>
                    <a:pt x="490" y="741"/>
                    <a:pt x="536" y="779"/>
                  </a:cubicBezTo>
                  <a:cubicBezTo>
                    <a:pt x="589" y="807"/>
                    <a:pt x="642" y="836"/>
                    <a:pt x="694" y="864"/>
                  </a:cubicBezTo>
                  <a:cubicBezTo>
                    <a:pt x="744" y="897"/>
                    <a:pt x="802" y="907"/>
                    <a:pt x="855" y="926"/>
                  </a:cubicBezTo>
                  <a:cubicBezTo>
                    <a:pt x="909" y="942"/>
                    <a:pt x="959" y="965"/>
                    <a:pt x="1011" y="965"/>
                  </a:cubicBezTo>
                  <a:cubicBezTo>
                    <a:pt x="1062" y="972"/>
                    <a:pt x="1111" y="977"/>
                    <a:pt x="1155" y="982"/>
                  </a:cubicBezTo>
                  <a:cubicBezTo>
                    <a:pt x="1171" y="985"/>
                    <a:pt x="1186" y="986"/>
                    <a:pt x="1201" y="986"/>
                  </a:cubicBezTo>
                  <a:cubicBezTo>
                    <a:pt x="1228" y="986"/>
                    <a:pt x="1253" y="983"/>
                    <a:pt x="1277" y="980"/>
                  </a:cubicBezTo>
                  <a:cubicBezTo>
                    <a:pt x="1312" y="977"/>
                    <a:pt x="1344" y="974"/>
                    <a:pt x="1369" y="972"/>
                  </a:cubicBezTo>
                  <a:cubicBezTo>
                    <a:pt x="1421" y="966"/>
                    <a:pt x="1449" y="963"/>
                    <a:pt x="1449" y="963"/>
                  </a:cubicBezTo>
                  <a:lnTo>
                    <a:pt x="1443" y="920"/>
                  </a:lnTo>
                  <a:cubicBezTo>
                    <a:pt x="1443" y="920"/>
                    <a:pt x="1415" y="920"/>
                    <a:pt x="1365" y="919"/>
                  </a:cubicBezTo>
                  <a:cubicBezTo>
                    <a:pt x="1358" y="919"/>
                    <a:pt x="1351" y="919"/>
                    <a:pt x="1343" y="919"/>
                  </a:cubicBezTo>
                  <a:cubicBezTo>
                    <a:pt x="1319" y="919"/>
                    <a:pt x="1290" y="920"/>
                    <a:pt x="1258" y="920"/>
                  </a:cubicBezTo>
                  <a:cubicBezTo>
                    <a:pt x="1228" y="920"/>
                    <a:pt x="1195" y="919"/>
                    <a:pt x="1160" y="912"/>
                  </a:cubicBezTo>
                  <a:cubicBezTo>
                    <a:pt x="1119" y="905"/>
                    <a:pt x="1074" y="897"/>
                    <a:pt x="1026" y="890"/>
                  </a:cubicBezTo>
                  <a:cubicBezTo>
                    <a:pt x="978" y="886"/>
                    <a:pt x="932" y="861"/>
                    <a:pt x="882" y="846"/>
                  </a:cubicBezTo>
                  <a:cubicBezTo>
                    <a:pt x="833" y="827"/>
                    <a:pt x="778" y="817"/>
                    <a:pt x="733" y="786"/>
                  </a:cubicBezTo>
                  <a:cubicBezTo>
                    <a:pt x="685" y="759"/>
                    <a:pt x="636" y="731"/>
                    <a:pt x="587" y="704"/>
                  </a:cubicBezTo>
                  <a:cubicBezTo>
                    <a:pt x="543" y="669"/>
                    <a:pt x="499" y="634"/>
                    <a:pt x="456" y="600"/>
                  </a:cubicBezTo>
                  <a:cubicBezTo>
                    <a:pt x="409" y="569"/>
                    <a:pt x="377" y="525"/>
                    <a:pt x="341" y="486"/>
                  </a:cubicBezTo>
                  <a:cubicBezTo>
                    <a:pt x="308" y="445"/>
                    <a:pt x="266" y="413"/>
                    <a:pt x="244" y="371"/>
                  </a:cubicBezTo>
                  <a:cubicBezTo>
                    <a:pt x="217" y="331"/>
                    <a:pt x="192" y="293"/>
                    <a:pt x="169" y="258"/>
                  </a:cubicBezTo>
                  <a:cubicBezTo>
                    <a:pt x="120" y="190"/>
                    <a:pt x="99" y="116"/>
                    <a:pt x="74" y="72"/>
                  </a:cubicBezTo>
                  <a:cubicBezTo>
                    <a:pt x="52" y="27"/>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2321;p71"/>
            <p:cNvSpPr/>
            <p:nvPr/>
          </p:nvSpPr>
          <p:spPr>
            <a:xfrm>
              <a:off x="911718" y="992483"/>
              <a:ext cx="79292" cy="108465"/>
            </a:xfrm>
            <a:custGeom>
              <a:avLst/>
              <a:gdLst/>
              <a:ahLst/>
              <a:cxnLst/>
              <a:rect l="l" t="t" r="r" b="b"/>
              <a:pathLst>
                <a:path w="1976" h="2703" extrusionOk="0">
                  <a:moveTo>
                    <a:pt x="331" y="1"/>
                  </a:moveTo>
                  <a:cubicBezTo>
                    <a:pt x="325" y="1"/>
                    <a:pt x="319" y="1"/>
                    <a:pt x="313" y="1"/>
                  </a:cubicBezTo>
                  <a:cubicBezTo>
                    <a:pt x="228" y="1"/>
                    <a:pt x="158" y="11"/>
                    <a:pt x="115" y="18"/>
                  </a:cubicBezTo>
                  <a:cubicBezTo>
                    <a:pt x="71" y="27"/>
                    <a:pt x="48" y="32"/>
                    <a:pt x="48" y="32"/>
                  </a:cubicBezTo>
                  <a:lnTo>
                    <a:pt x="55" y="73"/>
                  </a:lnTo>
                  <a:cubicBezTo>
                    <a:pt x="55" y="73"/>
                    <a:pt x="78" y="70"/>
                    <a:pt x="123" y="63"/>
                  </a:cubicBezTo>
                  <a:cubicBezTo>
                    <a:pt x="161" y="57"/>
                    <a:pt x="210" y="52"/>
                    <a:pt x="274" y="52"/>
                  </a:cubicBezTo>
                  <a:cubicBezTo>
                    <a:pt x="286" y="52"/>
                    <a:pt x="299" y="52"/>
                    <a:pt x="312" y="53"/>
                  </a:cubicBezTo>
                  <a:cubicBezTo>
                    <a:pt x="476" y="53"/>
                    <a:pt x="712" y="99"/>
                    <a:pt x="965" y="223"/>
                  </a:cubicBezTo>
                  <a:cubicBezTo>
                    <a:pt x="1217" y="347"/>
                    <a:pt x="1486" y="557"/>
                    <a:pt x="1674" y="852"/>
                  </a:cubicBezTo>
                  <a:cubicBezTo>
                    <a:pt x="1767" y="1000"/>
                    <a:pt x="1837" y="1170"/>
                    <a:pt x="1863" y="1350"/>
                  </a:cubicBezTo>
                  <a:cubicBezTo>
                    <a:pt x="1887" y="1529"/>
                    <a:pt x="1869" y="1717"/>
                    <a:pt x="1799" y="1888"/>
                  </a:cubicBezTo>
                  <a:cubicBezTo>
                    <a:pt x="1734" y="2060"/>
                    <a:pt x="1628" y="2216"/>
                    <a:pt x="1499" y="2348"/>
                  </a:cubicBezTo>
                  <a:cubicBezTo>
                    <a:pt x="1372" y="2473"/>
                    <a:pt x="1212" y="2568"/>
                    <a:pt x="1045" y="2604"/>
                  </a:cubicBezTo>
                  <a:cubicBezTo>
                    <a:pt x="981" y="2619"/>
                    <a:pt x="918" y="2626"/>
                    <a:pt x="855" y="2626"/>
                  </a:cubicBezTo>
                  <a:cubicBezTo>
                    <a:pt x="751" y="2626"/>
                    <a:pt x="649" y="2607"/>
                    <a:pt x="557" y="2574"/>
                  </a:cubicBezTo>
                  <a:cubicBezTo>
                    <a:pt x="408" y="2520"/>
                    <a:pt x="282" y="2431"/>
                    <a:pt x="195" y="2325"/>
                  </a:cubicBezTo>
                  <a:cubicBezTo>
                    <a:pt x="109" y="2219"/>
                    <a:pt x="65" y="2097"/>
                    <a:pt x="64" y="1987"/>
                  </a:cubicBezTo>
                  <a:cubicBezTo>
                    <a:pt x="64" y="1877"/>
                    <a:pt x="106" y="1786"/>
                    <a:pt x="149" y="1718"/>
                  </a:cubicBezTo>
                  <a:cubicBezTo>
                    <a:pt x="194" y="1652"/>
                    <a:pt x="239" y="1606"/>
                    <a:pt x="272" y="1578"/>
                  </a:cubicBezTo>
                  <a:cubicBezTo>
                    <a:pt x="305" y="1549"/>
                    <a:pt x="323" y="1533"/>
                    <a:pt x="323" y="1533"/>
                  </a:cubicBezTo>
                  <a:lnTo>
                    <a:pt x="297" y="1499"/>
                  </a:lnTo>
                  <a:cubicBezTo>
                    <a:pt x="297" y="1499"/>
                    <a:pt x="278" y="1515"/>
                    <a:pt x="242" y="1544"/>
                  </a:cubicBezTo>
                  <a:cubicBezTo>
                    <a:pt x="207" y="1573"/>
                    <a:pt x="158" y="1620"/>
                    <a:pt x="106" y="1691"/>
                  </a:cubicBezTo>
                  <a:cubicBezTo>
                    <a:pt x="58" y="1761"/>
                    <a:pt x="8" y="1862"/>
                    <a:pt x="5" y="1987"/>
                  </a:cubicBezTo>
                  <a:cubicBezTo>
                    <a:pt x="0" y="2111"/>
                    <a:pt x="47" y="2251"/>
                    <a:pt x="142" y="2368"/>
                  </a:cubicBezTo>
                  <a:cubicBezTo>
                    <a:pt x="235" y="2486"/>
                    <a:pt x="371" y="2583"/>
                    <a:pt x="531" y="2643"/>
                  </a:cubicBezTo>
                  <a:cubicBezTo>
                    <a:pt x="635" y="2681"/>
                    <a:pt x="749" y="2703"/>
                    <a:pt x="866" y="2703"/>
                  </a:cubicBezTo>
                  <a:cubicBezTo>
                    <a:pt x="930" y="2703"/>
                    <a:pt x="996" y="2696"/>
                    <a:pt x="1061" y="2682"/>
                  </a:cubicBezTo>
                  <a:cubicBezTo>
                    <a:pt x="1246" y="2642"/>
                    <a:pt x="1417" y="2544"/>
                    <a:pt x="1561" y="2406"/>
                  </a:cubicBezTo>
                  <a:cubicBezTo>
                    <a:pt x="1695" y="2271"/>
                    <a:pt x="1811" y="2105"/>
                    <a:pt x="1884" y="1920"/>
                  </a:cubicBezTo>
                  <a:cubicBezTo>
                    <a:pt x="1958" y="1736"/>
                    <a:pt x="1975" y="1530"/>
                    <a:pt x="1947" y="1337"/>
                  </a:cubicBezTo>
                  <a:cubicBezTo>
                    <a:pt x="1917" y="1144"/>
                    <a:pt x="1840" y="964"/>
                    <a:pt x="1741" y="810"/>
                  </a:cubicBezTo>
                  <a:cubicBezTo>
                    <a:pt x="1539" y="501"/>
                    <a:pt x="1258" y="287"/>
                    <a:pt x="995" y="161"/>
                  </a:cubicBezTo>
                  <a:cubicBezTo>
                    <a:pt x="739" y="38"/>
                    <a:pt x="499"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2322;p71"/>
            <p:cNvSpPr/>
            <p:nvPr/>
          </p:nvSpPr>
          <p:spPr>
            <a:xfrm>
              <a:off x="983303" y="1034776"/>
              <a:ext cx="24959" cy="67133"/>
            </a:xfrm>
            <a:custGeom>
              <a:avLst/>
              <a:gdLst/>
              <a:ahLst/>
              <a:cxnLst/>
              <a:rect l="l" t="t" r="r" b="b"/>
              <a:pathLst>
                <a:path w="622" h="1673" extrusionOk="0">
                  <a:moveTo>
                    <a:pt x="470" y="1"/>
                  </a:moveTo>
                  <a:lnTo>
                    <a:pt x="429" y="15"/>
                  </a:lnTo>
                  <a:cubicBezTo>
                    <a:pt x="429" y="15"/>
                    <a:pt x="438" y="43"/>
                    <a:pt x="452" y="92"/>
                  </a:cubicBezTo>
                  <a:cubicBezTo>
                    <a:pt x="463" y="141"/>
                    <a:pt x="496" y="210"/>
                    <a:pt x="505" y="293"/>
                  </a:cubicBezTo>
                  <a:cubicBezTo>
                    <a:pt x="511" y="334"/>
                    <a:pt x="518" y="379"/>
                    <a:pt x="525" y="426"/>
                  </a:cubicBezTo>
                  <a:cubicBezTo>
                    <a:pt x="536" y="472"/>
                    <a:pt x="527" y="525"/>
                    <a:pt x="530" y="577"/>
                  </a:cubicBezTo>
                  <a:cubicBezTo>
                    <a:pt x="528" y="630"/>
                    <a:pt x="535" y="685"/>
                    <a:pt x="521" y="739"/>
                  </a:cubicBezTo>
                  <a:cubicBezTo>
                    <a:pt x="512" y="793"/>
                    <a:pt x="502" y="848"/>
                    <a:pt x="493" y="903"/>
                  </a:cubicBezTo>
                  <a:cubicBezTo>
                    <a:pt x="474" y="956"/>
                    <a:pt x="457" y="1009"/>
                    <a:pt x="439" y="1062"/>
                  </a:cubicBezTo>
                  <a:cubicBezTo>
                    <a:pt x="426" y="1116"/>
                    <a:pt x="392" y="1160"/>
                    <a:pt x="369" y="1207"/>
                  </a:cubicBezTo>
                  <a:cubicBezTo>
                    <a:pt x="342" y="1251"/>
                    <a:pt x="324" y="1300"/>
                    <a:pt x="290" y="1336"/>
                  </a:cubicBezTo>
                  <a:cubicBezTo>
                    <a:pt x="260" y="1373"/>
                    <a:pt x="232" y="1409"/>
                    <a:pt x="205" y="1442"/>
                  </a:cubicBezTo>
                  <a:cubicBezTo>
                    <a:pt x="154" y="1510"/>
                    <a:pt x="93" y="1549"/>
                    <a:pt x="59" y="1585"/>
                  </a:cubicBezTo>
                  <a:cubicBezTo>
                    <a:pt x="21" y="1618"/>
                    <a:pt x="0" y="1637"/>
                    <a:pt x="0" y="1637"/>
                  </a:cubicBezTo>
                  <a:lnTo>
                    <a:pt x="25" y="1673"/>
                  </a:lnTo>
                  <a:cubicBezTo>
                    <a:pt x="25" y="1673"/>
                    <a:pt x="48" y="1656"/>
                    <a:pt x="90" y="1626"/>
                  </a:cubicBezTo>
                  <a:cubicBezTo>
                    <a:pt x="111" y="1610"/>
                    <a:pt x="136" y="1592"/>
                    <a:pt x="165" y="1570"/>
                  </a:cubicBezTo>
                  <a:cubicBezTo>
                    <a:pt x="194" y="1548"/>
                    <a:pt x="229" y="1526"/>
                    <a:pt x="256" y="1490"/>
                  </a:cubicBezTo>
                  <a:cubicBezTo>
                    <a:pt x="286" y="1456"/>
                    <a:pt x="318" y="1421"/>
                    <a:pt x="352" y="1382"/>
                  </a:cubicBezTo>
                  <a:cubicBezTo>
                    <a:pt x="391" y="1346"/>
                    <a:pt x="413" y="1296"/>
                    <a:pt x="442" y="1249"/>
                  </a:cubicBezTo>
                  <a:cubicBezTo>
                    <a:pt x="468" y="1199"/>
                    <a:pt x="505" y="1152"/>
                    <a:pt x="521" y="1094"/>
                  </a:cubicBezTo>
                  <a:cubicBezTo>
                    <a:pt x="540" y="1038"/>
                    <a:pt x="560" y="982"/>
                    <a:pt x="581" y="926"/>
                  </a:cubicBezTo>
                  <a:cubicBezTo>
                    <a:pt x="590" y="866"/>
                    <a:pt x="599" y="807"/>
                    <a:pt x="608" y="749"/>
                  </a:cubicBezTo>
                  <a:cubicBezTo>
                    <a:pt x="621" y="691"/>
                    <a:pt x="614" y="632"/>
                    <a:pt x="614" y="576"/>
                  </a:cubicBezTo>
                  <a:cubicBezTo>
                    <a:pt x="611" y="520"/>
                    <a:pt x="618" y="466"/>
                    <a:pt x="603" y="416"/>
                  </a:cubicBezTo>
                  <a:cubicBezTo>
                    <a:pt x="592" y="365"/>
                    <a:pt x="582" y="317"/>
                    <a:pt x="572" y="272"/>
                  </a:cubicBezTo>
                  <a:cubicBezTo>
                    <a:pt x="566" y="228"/>
                    <a:pt x="550" y="191"/>
                    <a:pt x="535" y="159"/>
                  </a:cubicBezTo>
                  <a:cubicBezTo>
                    <a:pt x="522" y="126"/>
                    <a:pt x="511" y="98"/>
                    <a:pt x="501" y="74"/>
                  </a:cubicBezTo>
                  <a:cubicBezTo>
                    <a:pt x="481" y="27"/>
                    <a:pt x="470" y="1"/>
                    <a:pt x="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2323;p71"/>
            <p:cNvSpPr/>
            <p:nvPr/>
          </p:nvSpPr>
          <p:spPr>
            <a:xfrm>
              <a:off x="1348613" y="915440"/>
              <a:ext cx="94581" cy="108224"/>
            </a:xfrm>
            <a:custGeom>
              <a:avLst/>
              <a:gdLst/>
              <a:ahLst/>
              <a:cxnLst/>
              <a:rect l="l" t="t" r="r" b="b"/>
              <a:pathLst>
                <a:path w="2357" h="2697" extrusionOk="0">
                  <a:moveTo>
                    <a:pt x="1748" y="0"/>
                  </a:moveTo>
                  <a:lnTo>
                    <a:pt x="1720" y="33"/>
                  </a:lnTo>
                  <a:cubicBezTo>
                    <a:pt x="1720" y="33"/>
                    <a:pt x="1739" y="49"/>
                    <a:pt x="1773" y="78"/>
                  </a:cubicBezTo>
                  <a:cubicBezTo>
                    <a:pt x="1808" y="108"/>
                    <a:pt x="1852" y="151"/>
                    <a:pt x="1904" y="216"/>
                  </a:cubicBezTo>
                  <a:cubicBezTo>
                    <a:pt x="2009" y="341"/>
                    <a:pt x="2127" y="550"/>
                    <a:pt x="2197" y="823"/>
                  </a:cubicBezTo>
                  <a:cubicBezTo>
                    <a:pt x="2265" y="1095"/>
                    <a:pt x="2280" y="1436"/>
                    <a:pt x="2177" y="1772"/>
                  </a:cubicBezTo>
                  <a:cubicBezTo>
                    <a:pt x="2125" y="1938"/>
                    <a:pt x="2040" y="2101"/>
                    <a:pt x="1920" y="2237"/>
                  </a:cubicBezTo>
                  <a:cubicBezTo>
                    <a:pt x="1800" y="2372"/>
                    <a:pt x="1644" y="2480"/>
                    <a:pt x="1470" y="2537"/>
                  </a:cubicBezTo>
                  <a:cubicBezTo>
                    <a:pt x="1330" y="2588"/>
                    <a:pt x="1180" y="2610"/>
                    <a:pt x="1031" y="2610"/>
                  </a:cubicBezTo>
                  <a:cubicBezTo>
                    <a:pt x="995" y="2610"/>
                    <a:pt x="960" y="2609"/>
                    <a:pt x="924" y="2606"/>
                  </a:cubicBezTo>
                  <a:cubicBezTo>
                    <a:pt x="747" y="2591"/>
                    <a:pt x="571" y="2531"/>
                    <a:pt x="435" y="2427"/>
                  </a:cubicBezTo>
                  <a:cubicBezTo>
                    <a:pt x="296" y="2324"/>
                    <a:pt x="199" y="2183"/>
                    <a:pt x="141" y="2035"/>
                  </a:cubicBezTo>
                  <a:cubicBezTo>
                    <a:pt x="86" y="1888"/>
                    <a:pt x="72" y="1734"/>
                    <a:pt x="97" y="1599"/>
                  </a:cubicBezTo>
                  <a:cubicBezTo>
                    <a:pt x="122" y="1464"/>
                    <a:pt x="186" y="1352"/>
                    <a:pt x="269" y="1281"/>
                  </a:cubicBezTo>
                  <a:cubicBezTo>
                    <a:pt x="353" y="1209"/>
                    <a:pt x="450" y="1181"/>
                    <a:pt x="529" y="1171"/>
                  </a:cubicBezTo>
                  <a:cubicBezTo>
                    <a:pt x="560" y="1168"/>
                    <a:pt x="590" y="1166"/>
                    <a:pt x="616" y="1166"/>
                  </a:cubicBezTo>
                  <a:cubicBezTo>
                    <a:pt x="656" y="1166"/>
                    <a:pt x="690" y="1169"/>
                    <a:pt x="716" y="1174"/>
                  </a:cubicBezTo>
                  <a:cubicBezTo>
                    <a:pt x="759" y="1180"/>
                    <a:pt x="783" y="1183"/>
                    <a:pt x="783" y="1183"/>
                  </a:cubicBezTo>
                  <a:lnTo>
                    <a:pt x="791" y="1142"/>
                  </a:lnTo>
                  <a:cubicBezTo>
                    <a:pt x="791" y="1142"/>
                    <a:pt x="768" y="1137"/>
                    <a:pt x="722" y="1129"/>
                  </a:cubicBezTo>
                  <a:cubicBezTo>
                    <a:pt x="690" y="1123"/>
                    <a:pt x="646" y="1118"/>
                    <a:pt x="592" y="1118"/>
                  </a:cubicBezTo>
                  <a:cubicBezTo>
                    <a:pt x="571" y="1118"/>
                    <a:pt x="548" y="1119"/>
                    <a:pt x="523" y="1120"/>
                  </a:cubicBezTo>
                  <a:cubicBezTo>
                    <a:pt x="438" y="1129"/>
                    <a:pt x="329" y="1156"/>
                    <a:pt x="231" y="1235"/>
                  </a:cubicBezTo>
                  <a:cubicBezTo>
                    <a:pt x="134" y="1312"/>
                    <a:pt x="57" y="1438"/>
                    <a:pt x="29" y="1587"/>
                  </a:cubicBezTo>
                  <a:cubicBezTo>
                    <a:pt x="0" y="1734"/>
                    <a:pt x="14" y="1900"/>
                    <a:pt x="73" y="2062"/>
                  </a:cubicBezTo>
                  <a:cubicBezTo>
                    <a:pt x="132" y="2221"/>
                    <a:pt x="238" y="2376"/>
                    <a:pt x="387" y="2489"/>
                  </a:cubicBezTo>
                  <a:cubicBezTo>
                    <a:pt x="536" y="2605"/>
                    <a:pt x="722" y="2672"/>
                    <a:pt x="920" y="2691"/>
                  </a:cubicBezTo>
                  <a:cubicBezTo>
                    <a:pt x="961" y="2695"/>
                    <a:pt x="1003" y="2696"/>
                    <a:pt x="1046" y="2696"/>
                  </a:cubicBezTo>
                  <a:cubicBezTo>
                    <a:pt x="1197" y="2696"/>
                    <a:pt x="1353" y="2674"/>
                    <a:pt x="1500" y="2623"/>
                  </a:cubicBezTo>
                  <a:cubicBezTo>
                    <a:pt x="1689" y="2560"/>
                    <a:pt x="1856" y="2440"/>
                    <a:pt x="1985" y="2293"/>
                  </a:cubicBezTo>
                  <a:cubicBezTo>
                    <a:pt x="2112" y="2145"/>
                    <a:pt x="2200" y="1970"/>
                    <a:pt x="2253" y="1794"/>
                  </a:cubicBezTo>
                  <a:cubicBezTo>
                    <a:pt x="2357" y="1440"/>
                    <a:pt x="2338" y="1088"/>
                    <a:pt x="2264" y="806"/>
                  </a:cubicBezTo>
                  <a:cubicBezTo>
                    <a:pt x="2189" y="522"/>
                    <a:pt x="2055" y="310"/>
                    <a:pt x="1943" y="183"/>
                  </a:cubicBezTo>
                  <a:cubicBezTo>
                    <a:pt x="1888" y="118"/>
                    <a:pt x="1836" y="71"/>
                    <a:pt x="1802" y="44"/>
                  </a:cubicBezTo>
                  <a:cubicBezTo>
                    <a:pt x="1767" y="15"/>
                    <a:pt x="1748" y="0"/>
                    <a:pt x="1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2324;p71"/>
            <p:cNvSpPr/>
            <p:nvPr/>
          </p:nvSpPr>
          <p:spPr>
            <a:xfrm>
              <a:off x="1382119" y="1008573"/>
              <a:ext cx="62759" cy="33306"/>
            </a:xfrm>
            <a:custGeom>
              <a:avLst/>
              <a:gdLst/>
              <a:ahLst/>
              <a:cxnLst/>
              <a:rect l="l" t="t" r="r" b="b"/>
              <a:pathLst>
                <a:path w="1564" h="830" extrusionOk="0">
                  <a:moveTo>
                    <a:pt x="1526" y="1"/>
                  </a:moveTo>
                  <a:cubicBezTo>
                    <a:pt x="1526" y="1"/>
                    <a:pt x="1511" y="25"/>
                    <a:pt x="1483" y="68"/>
                  </a:cubicBezTo>
                  <a:cubicBezTo>
                    <a:pt x="1453" y="108"/>
                    <a:pt x="1422" y="178"/>
                    <a:pt x="1364" y="239"/>
                  </a:cubicBezTo>
                  <a:cubicBezTo>
                    <a:pt x="1337" y="271"/>
                    <a:pt x="1307" y="305"/>
                    <a:pt x="1276" y="340"/>
                  </a:cubicBezTo>
                  <a:cubicBezTo>
                    <a:pt x="1248" y="380"/>
                    <a:pt x="1202" y="406"/>
                    <a:pt x="1163" y="442"/>
                  </a:cubicBezTo>
                  <a:cubicBezTo>
                    <a:pt x="1123" y="475"/>
                    <a:pt x="1085" y="515"/>
                    <a:pt x="1035" y="540"/>
                  </a:cubicBezTo>
                  <a:cubicBezTo>
                    <a:pt x="988" y="568"/>
                    <a:pt x="939" y="596"/>
                    <a:pt x="891" y="625"/>
                  </a:cubicBezTo>
                  <a:cubicBezTo>
                    <a:pt x="839" y="646"/>
                    <a:pt x="787" y="666"/>
                    <a:pt x="736" y="687"/>
                  </a:cubicBezTo>
                  <a:cubicBezTo>
                    <a:pt x="686" y="712"/>
                    <a:pt x="630" y="715"/>
                    <a:pt x="580" y="727"/>
                  </a:cubicBezTo>
                  <a:cubicBezTo>
                    <a:pt x="533" y="734"/>
                    <a:pt x="487" y="751"/>
                    <a:pt x="443" y="751"/>
                  </a:cubicBezTo>
                  <a:cubicBezTo>
                    <a:pt x="439" y="751"/>
                    <a:pt x="435" y="751"/>
                    <a:pt x="431" y="751"/>
                  </a:cubicBezTo>
                  <a:cubicBezTo>
                    <a:pt x="383" y="753"/>
                    <a:pt x="337" y="754"/>
                    <a:pt x="294" y="756"/>
                  </a:cubicBezTo>
                  <a:cubicBezTo>
                    <a:pt x="288" y="756"/>
                    <a:pt x="281" y="756"/>
                    <a:pt x="275" y="756"/>
                  </a:cubicBezTo>
                  <a:cubicBezTo>
                    <a:pt x="199" y="756"/>
                    <a:pt x="137" y="738"/>
                    <a:pt x="91" y="736"/>
                  </a:cubicBezTo>
                  <a:cubicBezTo>
                    <a:pt x="41" y="730"/>
                    <a:pt x="13" y="726"/>
                    <a:pt x="13" y="726"/>
                  </a:cubicBezTo>
                  <a:lnTo>
                    <a:pt x="1" y="767"/>
                  </a:lnTo>
                  <a:cubicBezTo>
                    <a:pt x="1" y="767"/>
                    <a:pt x="30" y="774"/>
                    <a:pt x="80" y="787"/>
                  </a:cubicBezTo>
                  <a:cubicBezTo>
                    <a:pt x="105" y="793"/>
                    <a:pt x="135" y="800"/>
                    <a:pt x="171" y="808"/>
                  </a:cubicBezTo>
                  <a:cubicBezTo>
                    <a:pt x="203" y="815"/>
                    <a:pt x="238" y="825"/>
                    <a:pt x="278" y="825"/>
                  </a:cubicBezTo>
                  <a:cubicBezTo>
                    <a:pt x="282" y="825"/>
                    <a:pt x="286" y="825"/>
                    <a:pt x="291" y="825"/>
                  </a:cubicBezTo>
                  <a:cubicBezTo>
                    <a:pt x="335" y="827"/>
                    <a:pt x="384" y="828"/>
                    <a:pt x="436" y="829"/>
                  </a:cubicBezTo>
                  <a:cubicBezTo>
                    <a:pt x="443" y="829"/>
                    <a:pt x="451" y="830"/>
                    <a:pt x="458" y="830"/>
                  </a:cubicBezTo>
                  <a:cubicBezTo>
                    <a:pt x="503" y="830"/>
                    <a:pt x="548" y="818"/>
                    <a:pt x="596" y="810"/>
                  </a:cubicBezTo>
                  <a:cubicBezTo>
                    <a:pt x="651" y="798"/>
                    <a:pt x="710" y="795"/>
                    <a:pt x="763" y="770"/>
                  </a:cubicBezTo>
                  <a:cubicBezTo>
                    <a:pt x="819" y="749"/>
                    <a:pt x="875" y="727"/>
                    <a:pt x="931" y="706"/>
                  </a:cubicBezTo>
                  <a:cubicBezTo>
                    <a:pt x="982" y="675"/>
                    <a:pt x="1033" y="643"/>
                    <a:pt x="1084" y="613"/>
                  </a:cubicBezTo>
                  <a:cubicBezTo>
                    <a:pt x="1136" y="585"/>
                    <a:pt x="1176" y="542"/>
                    <a:pt x="1219" y="506"/>
                  </a:cubicBezTo>
                  <a:cubicBezTo>
                    <a:pt x="1259" y="467"/>
                    <a:pt x="1305" y="437"/>
                    <a:pt x="1333" y="393"/>
                  </a:cubicBezTo>
                  <a:cubicBezTo>
                    <a:pt x="1366" y="352"/>
                    <a:pt x="1395" y="313"/>
                    <a:pt x="1423" y="278"/>
                  </a:cubicBezTo>
                  <a:cubicBezTo>
                    <a:pt x="1453" y="243"/>
                    <a:pt x="1470" y="207"/>
                    <a:pt x="1486" y="175"/>
                  </a:cubicBezTo>
                  <a:cubicBezTo>
                    <a:pt x="1503" y="144"/>
                    <a:pt x="1517" y="117"/>
                    <a:pt x="1528" y="94"/>
                  </a:cubicBezTo>
                  <a:cubicBezTo>
                    <a:pt x="1551" y="49"/>
                    <a:pt x="1564" y="23"/>
                    <a:pt x="1564" y="23"/>
                  </a:cubicBezTo>
                  <a:lnTo>
                    <a:pt x="1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2325;p71"/>
            <p:cNvSpPr/>
            <p:nvPr/>
          </p:nvSpPr>
          <p:spPr>
            <a:xfrm>
              <a:off x="1066646" y="1053555"/>
              <a:ext cx="85231" cy="101803"/>
            </a:xfrm>
            <a:custGeom>
              <a:avLst/>
              <a:gdLst/>
              <a:ahLst/>
              <a:cxnLst/>
              <a:rect l="l" t="t" r="r" b="b"/>
              <a:pathLst>
                <a:path w="2124" h="2537" extrusionOk="0">
                  <a:moveTo>
                    <a:pt x="1210" y="2"/>
                  </a:moveTo>
                  <a:cubicBezTo>
                    <a:pt x="1164" y="4"/>
                    <a:pt x="1125" y="1"/>
                    <a:pt x="1077" y="9"/>
                  </a:cubicBezTo>
                  <a:lnTo>
                    <a:pt x="943" y="30"/>
                  </a:lnTo>
                  <a:cubicBezTo>
                    <a:pt x="852" y="38"/>
                    <a:pt x="768" y="78"/>
                    <a:pt x="681" y="107"/>
                  </a:cubicBezTo>
                  <a:cubicBezTo>
                    <a:pt x="636" y="119"/>
                    <a:pt x="600" y="149"/>
                    <a:pt x="560" y="172"/>
                  </a:cubicBezTo>
                  <a:cubicBezTo>
                    <a:pt x="523" y="197"/>
                    <a:pt x="480" y="217"/>
                    <a:pt x="446" y="248"/>
                  </a:cubicBezTo>
                  <a:cubicBezTo>
                    <a:pt x="380" y="312"/>
                    <a:pt x="307" y="368"/>
                    <a:pt x="260" y="446"/>
                  </a:cubicBezTo>
                  <a:cubicBezTo>
                    <a:pt x="145" y="588"/>
                    <a:pt x="89" y="760"/>
                    <a:pt x="45" y="922"/>
                  </a:cubicBezTo>
                  <a:cubicBezTo>
                    <a:pt x="14" y="1089"/>
                    <a:pt x="0" y="1253"/>
                    <a:pt x="18" y="1408"/>
                  </a:cubicBezTo>
                  <a:cubicBezTo>
                    <a:pt x="21" y="1446"/>
                    <a:pt x="26" y="1483"/>
                    <a:pt x="29" y="1521"/>
                  </a:cubicBezTo>
                  <a:cubicBezTo>
                    <a:pt x="34" y="1559"/>
                    <a:pt x="44" y="1594"/>
                    <a:pt x="51" y="1629"/>
                  </a:cubicBezTo>
                  <a:cubicBezTo>
                    <a:pt x="59" y="1665"/>
                    <a:pt x="67" y="1700"/>
                    <a:pt x="75" y="1734"/>
                  </a:cubicBezTo>
                  <a:cubicBezTo>
                    <a:pt x="86" y="1767"/>
                    <a:pt x="97" y="1800"/>
                    <a:pt x="108" y="1832"/>
                  </a:cubicBezTo>
                  <a:cubicBezTo>
                    <a:pt x="119" y="1863"/>
                    <a:pt x="130" y="1895"/>
                    <a:pt x="141" y="1925"/>
                  </a:cubicBezTo>
                  <a:cubicBezTo>
                    <a:pt x="153" y="1955"/>
                    <a:pt x="168" y="1983"/>
                    <a:pt x="182" y="2010"/>
                  </a:cubicBezTo>
                  <a:cubicBezTo>
                    <a:pt x="211" y="2065"/>
                    <a:pt x="234" y="2118"/>
                    <a:pt x="268" y="2162"/>
                  </a:cubicBezTo>
                  <a:cubicBezTo>
                    <a:pt x="300" y="2206"/>
                    <a:pt x="327" y="2250"/>
                    <a:pt x="358" y="2287"/>
                  </a:cubicBezTo>
                  <a:cubicBezTo>
                    <a:pt x="390" y="2322"/>
                    <a:pt x="420" y="2354"/>
                    <a:pt x="447" y="2383"/>
                  </a:cubicBezTo>
                  <a:cubicBezTo>
                    <a:pt x="475" y="2413"/>
                    <a:pt x="501" y="2436"/>
                    <a:pt x="525" y="2453"/>
                  </a:cubicBezTo>
                  <a:cubicBezTo>
                    <a:pt x="549" y="2471"/>
                    <a:pt x="570" y="2486"/>
                    <a:pt x="586" y="2498"/>
                  </a:cubicBezTo>
                  <a:cubicBezTo>
                    <a:pt x="619" y="2523"/>
                    <a:pt x="637" y="2536"/>
                    <a:pt x="637" y="2536"/>
                  </a:cubicBezTo>
                  <a:lnTo>
                    <a:pt x="663" y="2502"/>
                  </a:lnTo>
                  <a:cubicBezTo>
                    <a:pt x="663" y="2502"/>
                    <a:pt x="646" y="2489"/>
                    <a:pt x="613" y="2463"/>
                  </a:cubicBezTo>
                  <a:cubicBezTo>
                    <a:pt x="598" y="2450"/>
                    <a:pt x="578" y="2434"/>
                    <a:pt x="555" y="2415"/>
                  </a:cubicBezTo>
                  <a:cubicBezTo>
                    <a:pt x="530" y="2398"/>
                    <a:pt x="505" y="2374"/>
                    <a:pt x="481" y="2345"/>
                  </a:cubicBezTo>
                  <a:cubicBezTo>
                    <a:pt x="457" y="2317"/>
                    <a:pt x="430" y="2286"/>
                    <a:pt x="400" y="2253"/>
                  </a:cubicBezTo>
                  <a:cubicBezTo>
                    <a:pt x="373" y="2216"/>
                    <a:pt x="348" y="2173"/>
                    <a:pt x="319" y="2130"/>
                  </a:cubicBezTo>
                  <a:cubicBezTo>
                    <a:pt x="288" y="2088"/>
                    <a:pt x="268" y="2035"/>
                    <a:pt x="241" y="1982"/>
                  </a:cubicBezTo>
                  <a:cubicBezTo>
                    <a:pt x="230" y="1955"/>
                    <a:pt x="215" y="1928"/>
                    <a:pt x="203" y="1900"/>
                  </a:cubicBezTo>
                  <a:cubicBezTo>
                    <a:pt x="193" y="1870"/>
                    <a:pt x="184" y="1841"/>
                    <a:pt x="173" y="1810"/>
                  </a:cubicBezTo>
                  <a:cubicBezTo>
                    <a:pt x="163" y="1779"/>
                    <a:pt x="152" y="1748"/>
                    <a:pt x="142" y="1716"/>
                  </a:cubicBezTo>
                  <a:cubicBezTo>
                    <a:pt x="135" y="1683"/>
                    <a:pt x="128" y="1649"/>
                    <a:pt x="121" y="1615"/>
                  </a:cubicBezTo>
                  <a:cubicBezTo>
                    <a:pt x="115" y="1580"/>
                    <a:pt x="105" y="1546"/>
                    <a:pt x="101" y="1511"/>
                  </a:cubicBezTo>
                  <a:cubicBezTo>
                    <a:pt x="97" y="1475"/>
                    <a:pt x="95" y="1438"/>
                    <a:pt x="91" y="1401"/>
                  </a:cubicBezTo>
                  <a:cubicBezTo>
                    <a:pt x="76" y="1254"/>
                    <a:pt x="92" y="1098"/>
                    <a:pt x="123" y="940"/>
                  </a:cubicBezTo>
                  <a:cubicBezTo>
                    <a:pt x="166" y="787"/>
                    <a:pt x="220" y="626"/>
                    <a:pt x="328" y="497"/>
                  </a:cubicBezTo>
                  <a:cubicBezTo>
                    <a:pt x="371" y="425"/>
                    <a:pt x="440" y="375"/>
                    <a:pt x="501" y="317"/>
                  </a:cubicBezTo>
                  <a:cubicBezTo>
                    <a:pt x="532" y="289"/>
                    <a:pt x="571" y="272"/>
                    <a:pt x="606" y="249"/>
                  </a:cubicBezTo>
                  <a:cubicBezTo>
                    <a:pt x="643" y="228"/>
                    <a:pt x="676" y="202"/>
                    <a:pt x="717" y="190"/>
                  </a:cubicBezTo>
                  <a:cubicBezTo>
                    <a:pt x="798" y="162"/>
                    <a:pt x="874" y="123"/>
                    <a:pt x="960" y="116"/>
                  </a:cubicBezTo>
                  <a:cubicBezTo>
                    <a:pt x="1040" y="101"/>
                    <a:pt x="1116" y="86"/>
                    <a:pt x="1199" y="86"/>
                  </a:cubicBezTo>
                  <a:cubicBezTo>
                    <a:pt x="1203" y="86"/>
                    <a:pt x="1208" y="86"/>
                    <a:pt x="1212" y="86"/>
                  </a:cubicBezTo>
                  <a:cubicBezTo>
                    <a:pt x="1375" y="89"/>
                    <a:pt x="1541" y="131"/>
                    <a:pt x="1672" y="217"/>
                  </a:cubicBezTo>
                  <a:cubicBezTo>
                    <a:pt x="1806" y="301"/>
                    <a:pt x="1906" y="423"/>
                    <a:pt x="1968" y="554"/>
                  </a:cubicBezTo>
                  <a:cubicBezTo>
                    <a:pt x="2029" y="686"/>
                    <a:pt x="2053" y="825"/>
                    <a:pt x="2039" y="950"/>
                  </a:cubicBezTo>
                  <a:cubicBezTo>
                    <a:pt x="2026" y="1075"/>
                    <a:pt x="1975" y="1182"/>
                    <a:pt x="1905" y="1253"/>
                  </a:cubicBezTo>
                  <a:cubicBezTo>
                    <a:pt x="1833" y="1325"/>
                    <a:pt x="1747" y="1357"/>
                    <a:pt x="1675" y="1373"/>
                  </a:cubicBezTo>
                  <a:cubicBezTo>
                    <a:pt x="1625" y="1382"/>
                    <a:pt x="1582" y="1385"/>
                    <a:pt x="1546" y="1385"/>
                  </a:cubicBezTo>
                  <a:cubicBezTo>
                    <a:pt x="1530" y="1385"/>
                    <a:pt x="1516" y="1384"/>
                    <a:pt x="1503" y="1383"/>
                  </a:cubicBezTo>
                  <a:cubicBezTo>
                    <a:pt x="1463" y="1380"/>
                    <a:pt x="1442" y="1379"/>
                    <a:pt x="1442" y="1379"/>
                  </a:cubicBezTo>
                  <a:lnTo>
                    <a:pt x="1436" y="1421"/>
                  </a:lnTo>
                  <a:cubicBezTo>
                    <a:pt x="1436" y="1421"/>
                    <a:pt x="1459" y="1424"/>
                    <a:pt x="1500" y="1428"/>
                  </a:cubicBezTo>
                  <a:cubicBezTo>
                    <a:pt x="1518" y="1430"/>
                    <a:pt x="1540" y="1432"/>
                    <a:pt x="1566" y="1432"/>
                  </a:cubicBezTo>
                  <a:cubicBezTo>
                    <a:pt x="1600" y="1432"/>
                    <a:pt x="1639" y="1429"/>
                    <a:pt x="1685" y="1422"/>
                  </a:cubicBezTo>
                  <a:cubicBezTo>
                    <a:pt x="1763" y="1408"/>
                    <a:pt x="1862" y="1375"/>
                    <a:pt x="1946" y="1297"/>
                  </a:cubicBezTo>
                  <a:cubicBezTo>
                    <a:pt x="2030" y="1218"/>
                    <a:pt x="2092" y="1097"/>
                    <a:pt x="2107" y="958"/>
                  </a:cubicBezTo>
                  <a:cubicBezTo>
                    <a:pt x="2124" y="820"/>
                    <a:pt x="2099" y="668"/>
                    <a:pt x="2035" y="523"/>
                  </a:cubicBezTo>
                  <a:cubicBezTo>
                    <a:pt x="1968" y="381"/>
                    <a:pt x="1861" y="245"/>
                    <a:pt x="1715" y="150"/>
                  </a:cubicBezTo>
                  <a:cubicBezTo>
                    <a:pt x="1569" y="55"/>
                    <a:pt x="1393" y="6"/>
                    <a:pt x="1210"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2326;p71"/>
            <p:cNvSpPr/>
            <p:nvPr/>
          </p:nvSpPr>
          <p:spPr>
            <a:xfrm>
              <a:off x="1061550" y="1037384"/>
              <a:ext cx="55577" cy="34149"/>
            </a:xfrm>
            <a:custGeom>
              <a:avLst/>
              <a:gdLst/>
              <a:ahLst/>
              <a:cxnLst/>
              <a:rect l="l" t="t" r="r" b="b"/>
              <a:pathLst>
                <a:path w="1385" h="851" extrusionOk="0">
                  <a:moveTo>
                    <a:pt x="1142" y="1"/>
                  </a:moveTo>
                  <a:cubicBezTo>
                    <a:pt x="1133" y="1"/>
                    <a:pt x="1124" y="1"/>
                    <a:pt x="1114" y="2"/>
                  </a:cubicBezTo>
                  <a:cubicBezTo>
                    <a:pt x="1073" y="4"/>
                    <a:pt x="1028" y="7"/>
                    <a:pt x="981" y="9"/>
                  </a:cubicBezTo>
                  <a:cubicBezTo>
                    <a:pt x="979" y="9"/>
                    <a:pt x="977" y="9"/>
                    <a:pt x="974" y="9"/>
                  </a:cubicBezTo>
                  <a:cubicBezTo>
                    <a:pt x="928" y="9"/>
                    <a:pt x="883" y="26"/>
                    <a:pt x="835" y="37"/>
                  </a:cubicBezTo>
                  <a:cubicBezTo>
                    <a:pt x="785" y="52"/>
                    <a:pt x="731" y="59"/>
                    <a:pt x="683" y="86"/>
                  </a:cubicBezTo>
                  <a:cubicBezTo>
                    <a:pt x="634" y="110"/>
                    <a:pt x="583" y="133"/>
                    <a:pt x="533" y="156"/>
                  </a:cubicBezTo>
                  <a:cubicBezTo>
                    <a:pt x="488" y="189"/>
                    <a:pt x="443" y="221"/>
                    <a:pt x="399" y="254"/>
                  </a:cubicBezTo>
                  <a:cubicBezTo>
                    <a:pt x="353" y="283"/>
                    <a:pt x="319" y="325"/>
                    <a:pt x="282" y="361"/>
                  </a:cubicBezTo>
                  <a:cubicBezTo>
                    <a:pt x="248" y="400"/>
                    <a:pt x="209" y="431"/>
                    <a:pt x="185" y="474"/>
                  </a:cubicBezTo>
                  <a:cubicBezTo>
                    <a:pt x="159" y="514"/>
                    <a:pt x="134" y="552"/>
                    <a:pt x="111" y="587"/>
                  </a:cubicBezTo>
                  <a:cubicBezTo>
                    <a:pt x="85" y="621"/>
                    <a:pt x="72" y="655"/>
                    <a:pt x="60" y="685"/>
                  </a:cubicBezTo>
                  <a:cubicBezTo>
                    <a:pt x="48" y="716"/>
                    <a:pt x="37" y="742"/>
                    <a:pt x="28" y="764"/>
                  </a:cubicBezTo>
                  <a:cubicBezTo>
                    <a:pt x="10" y="807"/>
                    <a:pt x="1" y="832"/>
                    <a:pt x="1" y="832"/>
                  </a:cubicBezTo>
                  <a:lnTo>
                    <a:pt x="39" y="850"/>
                  </a:lnTo>
                  <a:cubicBezTo>
                    <a:pt x="39" y="850"/>
                    <a:pt x="52" y="826"/>
                    <a:pt x="75" y="785"/>
                  </a:cubicBezTo>
                  <a:cubicBezTo>
                    <a:pt x="99" y="747"/>
                    <a:pt x="124" y="681"/>
                    <a:pt x="173" y="620"/>
                  </a:cubicBezTo>
                  <a:cubicBezTo>
                    <a:pt x="195" y="590"/>
                    <a:pt x="221" y="557"/>
                    <a:pt x="247" y="522"/>
                  </a:cubicBezTo>
                  <a:cubicBezTo>
                    <a:pt x="270" y="484"/>
                    <a:pt x="311" y="456"/>
                    <a:pt x="342" y="421"/>
                  </a:cubicBezTo>
                  <a:cubicBezTo>
                    <a:pt x="377" y="387"/>
                    <a:pt x="409" y="349"/>
                    <a:pt x="454" y="323"/>
                  </a:cubicBezTo>
                  <a:cubicBezTo>
                    <a:pt x="495" y="293"/>
                    <a:pt x="537" y="264"/>
                    <a:pt x="579" y="235"/>
                  </a:cubicBezTo>
                  <a:cubicBezTo>
                    <a:pt x="625" y="212"/>
                    <a:pt x="671" y="189"/>
                    <a:pt x="717" y="167"/>
                  </a:cubicBezTo>
                  <a:cubicBezTo>
                    <a:pt x="760" y="140"/>
                    <a:pt x="811" y="134"/>
                    <a:pt x="856" y="118"/>
                  </a:cubicBezTo>
                  <a:cubicBezTo>
                    <a:pt x="904" y="108"/>
                    <a:pt x="947" y="87"/>
                    <a:pt x="992" y="86"/>
                  </a:cubicBezTo>
                  <a:cubicBezTo>
                    <a:pt x="1035" y="81"/>
                    <a:pt x="1077" y="76"/>
                    <a:pt x="1116" y="72"/>
                  </a:cubicBezTo>
                  <a:cubicBezTo>
                    <a:pt x="1137" y="69"/>
                    <a:pt x="1158" y="68"/>
                    <a:pt x="1177" y="68"/>
                  </a:cubicBezTo>
                  <a:cubicBezTo>
                    <a:pt x="1225" y="68"/>
                    <a:pt x="1267" y="75"/>
                    <a:pt x="1300" y="75"/>
                  </a:cubicBezTo>
                  <a:cubicBezTo>
                    <a:pt x="1302" y="75"/>
                    <a:pt x="1303" y="75"/>
                    <a:pt x="1304" y="75"/>
                  </a:cubicBezTo>
                  <a:cubicBezTo>
                    <a:pt x="1351" y="76"/>
                    <a:pt x="1377" y="78"/>
                    <a:pt x="1377" y="78"/>
                  </a:cubicBezTo>
                  <a:lnTo>
                    <a:pt x="1385" y="36"/>
                  </a:lnTo>
                  <a:cubicBezTo>
                    <a:pt x="1385" y="36"/>
                    <a:pt x="1359" y="31"/>
                    <a:pt x="1311" y="23"/>
                  </a:cubicBezTo>
                  <a:cubicBezTo>
                    <a:pt x="1288" y="20"/>
                    <a:pt x="1259" y="15"/>
                    <a:pt x="1226" y="10"/>
                  </a:cubicBezTo>
                  <a:cubicBezTo>
                    <a:pt x="1200" y="6"/>
                    <a:pt x="1172"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2327;p71"/>
            <p:cNvSpPr/>
            <p:nvPr/>
          </p:nvSpPr>
          <p:spPr>
            <a:xfrm>
              <a:off x="1247335" y="1053555"/>
              <a:ext cx="85231" cy="101803"/>
            </a:xfrm>
            <a:custGeom>
              <a:avLst/>
              <a:gdLst/>
              <a:ahLst/>
              <a:cxnLst/>
              <a:rect l="l" t="t" r="r" b="b"/>
              <a:pathLst>
                <a:path w="2124" h="2537" extrusionOk="0">
                  <a:moveTo>
                    <a:pt x="914" y="2"/>
                  </a:moveTo>
                  <a:cubicBezTo>
                    <a:pt x="731" y="6"/>
                    <a:pt x="555" y="55"/>
                    <a:pt x="410" y="150"/>
                  </a:cubicBezTo>
                  <a:cubicBezTo>
                    <a:pt x="264" y="245"/>
                    <a:pt x="156" y="381"/>
                    <a:pt x="89" y="523"/>
                  </a:cubicBezTo>
                  <a:cubicBezTo>
                    <a:pt x="25" y="668"/>
                    <a:pt x="0" y="820"/>
                    <a:pt x="17" y="958"/>
                  </a:cubicBezTo>
                  <a:cubicBezTo>
                    <a:pt x="32" y="1097"/>
                    <a:pt x="94" y="1218"/>
                    <a:pt x="178" y="1297"/>
                  </a:cubicBezTo>
                  <a:cubicBezTo>
                    <a:pt x="263" y="1375"/>
                    <a:pt x="362" y="1408"/>
                    <a:pt x="439" y="1422"/>
                  </a:cubicBezTo>
                  <a:cubicBezTo>
                    <a:pt x="485" y="1429"/>
                    <a:pt x="524" y="1432"/>
                    <a:pt x="558" y="1432"/>
                  </a:cubicBezTo>
                  <a:cubicBezTo>
                    <a:pt x="584" y="1432"/>
                    <a:pt x="606" y="1430"/>
                    <a:pt x="624" y="1428"/>
                  </a:cubicBezTo>
                  <a:cubicBezTo>
                    <a:pt x="666" y="1424"/>
                    <a:pt x="688" y="1421"/>
                    <a:pt x="688" y="1421"/>
                  </a:cubicBezTo>
                  <a:lnTo>
                    <a:pt x="683" y="1379"/>
                  </a:lnTo>
                  <a:cubicBezTo>
                    <a:pt x="683" y="1379"/>
                    <a:pt x="661" y="1380"/>
                    <a:pt x="621" y="1383"/>
                  </a:cubicBezTo>
                  <a:cubicBezTo>
                    <a:pt x="608" y="1384"/>
                    <a:pt x="594" y="1385"/>
                    <a:pt x="578" y="1385"/>
                  </a:cubicBezTo>
                  <a:cubicBezTo>
                    <a:pt x="542" y="1385"/>
                    <a:pt x="499" y="1382"/>
                    <a:pt x="449" y="1373"/>
                  </a:cubicBezTo>
                  <a:cubicBezTo>
                    <a:pt x="377" y="1357"/>
                    <a:pt x="291" y="1325"/>
                    <a:pt x="220" y="1253"/>
                  </a:cubicBezTo>
                  <a:cubicBezTo>
                    <a:pt x="149" y="1182"/>
                    <a:pt x="98" y="1075"/>
                    <a:pt x="85" y="950"/>
                  </a:cubicBezTo>
                  <a:cubicBezTo>
                    <a:pt x="72" y="825"/>
                    <a:pt x="95" y="686"/>
                    <a:pt x="156" y="554"/>
                  </a:cubicBezTo>
                  <a:cubicBezTo>
                    <a:pt x="218" y="423"/>
                    <a:pt x="319" y="301"/>
                    <a:pt x="452" y="217"/>
                  </a:cubicBezTo>
                  <a:cubicBezTo>
                    <a:pt x="584" y="131"/>
                    <a:pt x="749" y="89"/>
                    <a:pt x="913" y="86"/>
                  </a:cubicBezTo>
                  <a:cubicBezTo>
                    <a:pt x="917" y="86"/>
                    <a:pt x="922" y="86"/>
                    <a:pt x="926" y="86"/>
                  </a:cubicBezTo>
                  <a:cubicBezTo>
                    <a:pt x="1008" y="86"/>
                    <a:pt x="1085" y="101"/>
                    <a:pt x="1165" y="116"/>
                  </a:cubicBezTo>
                  <a:cubicBezTo>
                    <a:pt x="1250" y="123"/>
                    <a:pt x="1327" y="162"/>
                    <a:pt x="1407" y="190"/>
                  </a:cubicBezTo>
                  <a:cubicBezTo>
                    <a:pt x="1448" y="202"/>
                    <a:pt x="1482" y="228"/>
                    <a:pt x="1518" y="249"/>
                  </a:cubicBezTo>
                  <a:cubicBezTo>
                    <a:pt x="1553" y="272"/>
                    <a:pt x="1592" y="289"/>
                    <a:pt x="1624" y="317"/>
                  </a:cubicBezTo>
                  <a:cubicBezTo>
                    <a:pt x="1684" y="375"/>
                    <a:pt x="1753" y="425"/>
                    <a:pt x="1797" y="497"/>
                  </a:cubicBezTo>
                  <a:cubicBezTo>
                    <a:pt x="1904" y="626"/>
                    <a:pt x="1959" y="787"/>
                    <a:pt x="2002" y="940"/>
                  </a:cubicBezTo>
                  <a:cubicBezTo>
                    <a:pt x="2032" y="1098"/>
                    <a:pt x="2049" y="1254"/>
                    <a:pt x="2033" y="1401"/>
                  </a:cubicBezTo>
                  <a:cubicBezTo>
                    <a:pt x="2030" y="1438"/>
                    <a:pt x="2027" y="1475"/>
                    <a:pt x="2024" y="1511"/>
                  </a:cubicBezTo>
                  <a:cubicBezTo>
                    <a:pt x="2019" y="1546"/>
                    <a:pt x="2010" y="1580"/>
                    <a:pt x="2003" y="1615"/>
                  </a:cubicBezTo>
                  <a:cubicBezTo>
                    <a:pt x="1996" y="1649"/>
                    <a:pt x="1989" y="1683"/>
                    <a:pt x="1983" y="1716"/>
                  </a:cubicBezTo>
                  <a:cubicBezTo>
                    <a:pt x="1972" y="1748"/>
                    <a:pt x="1961" y="1779"/>
                    <a:pt x="1952" y="1810"/>
                  </a:cubicBezTo>
                  <a:cubicBezTo>
                    <a:pt x="1941" y="1841"/>
                    <a:pt x="1931" y="1870"/>
                    <a:pt x="1921" y="1900"/>
                  </a:cubicBezTo>
                  <a:cubicBezTo>
                    <a:pt x="1909" y="1928"/>
                    <a:pt x="1895" y="1955"/>
                    <a:pt x="1883" y="1982"/>
                  </a:cubicBezTo>
                  <a:cubicBezTo>
                    <a:pt x="1857" y="2035"/>
                    <a:pt x="1836" y="2088"/>
                    <a:pt x="1805" y="2130"/>
                  </a:cubicBezTo>
                  <a:cubicBezTo>
                    <a:pt x="1776" y="2173"/>
                    <a:pt x="1751" y="2216"/>
                    <a:pt x="1724" y="2253"/>
                  </a:cubicBezTo>
                  <a:cubicBezTo>
                    <a:pt x="1694" y="2286"/>
                    <a:pt x="1667" y="2317"/>
                    <a:pt x="1642" y="2345"/>
                  </a:cubicBezTo>
                  <a:cubicBezTo>
                    <a:pt x="1620" y="2374"/>
                    <a:pt x="1594" y="2398"/>
                    <a:pt x="1570" y="2415"/>
                  </a:cubicBezTo>
                  <a:cubicBezTo>
                    <a:pt x="1546" y="2434"/>
                    <a:pt x="1527" y="2450"/>
                    <a:pt x="1511" y="2463"/>
                  </a:cubicBezTo>
                  <a:cubicBezTo>
                    <a:pt x="1478" y="2489"/>
                    <a:pt x="1462" y="2502"/>
                    <a:pt x="1462" y="2502"/>
                  </a:cubicBezTo>
                  <a:lnTo>
                    <a:pt x="1488" y="2536"/>
                  </a:lnTo>
                  <a:cubicBezTo>
                    <a:pt x="1488" y="2536"/>
                    <a:pt x="1505" y="2523"/>
                    <a:pt x="1539" y="2498"/>
                  </a:cubicBezTo>
                  <a:cubicBezTo>
                    <a:pt x="1555" y="2486"/>
                    <a:pt x="1575" y="2471"/>
                    <a:pt x="1599" y="2453"/>
                  </a:cubicBezTo>
                  <a:cubicBezTo>
                    <a:pt x="1624" y="2436"/>
                    <a:pt x="1650" y="2413"/>
                    <a:pt x="1677" y="2383"/>
                  </a:cubicBezTo>
                  <a:cubicBezTo>
                    <a:pt x="1704" y="2354"/>
                    <a:pt x="1734" y="2322"/>
                    <a:pt x="1767" y="2287"/>
                  </a:cubicBezTo>
                  <a:cubicBezTo>
                    <a:pt x="1797" y="2250"/>
                    <a:pt x="1824" y="2206"/>
                    <a:pt x="1856" y="2162"/>
                  </a:cubicBezTo>
                  <a:cubicBezTo>
                    <a:pt x="1890" y="2118"/>
                    <a:pt x="1914" y="2065"/>
                    <a:pt x="1942" y="2010"/>
                  </a:cubicBezTo>
                  <a:cubicBezTo>
                    <a:pt x="1956" y="1983"/>
                    <a:pt x="1971" y="1955"/>
                    <a:pt x="1984" y="1925"/>
                  </a:cubicBezTo>
                  <a:cubicBezTo>
                    <a:pt x="1994" y="1895"/>
                    <a:pt x="2005" y="1864"/>
                    <a:pt x="2016" y="1832"/>
                  </a:cubicBezTo>
                  <a:cubicBezTo>
                    <a:pt x="2028" y="1800"/>
                    <a:pt x="2039" y="1767"/>
                    <a:pt x="2050" y="1734"/>
                  </a:cubicBezTo>
                  <a:cubicBezTo>
                    <a:pt x="2057" y="1700"/>
                    <a:pt x="2065" y="1665"/>
                    <a:pt x="2073" y="1629"/>
                  </a:cubicBezTo>
                  <a:cubicBezTo>
                    <a:pt x="2080" y="1594"/>
                    <a:pt x="2090" y="1559"/>
                    <a:pt x="2096" y="1521"/>
                  </a:cubicBezTo>
                  <a:cubicBezTo>
                    <a:pt x="2099" y="1483"/>
                    <a:pt x="2103" y="1446"/>
                    <a:pt x="2107" y="1408"/>
                  </a:cubicBezTo>
                  <a:cubicBezTo>
                    <a:pt x="2124" y="1253"/>
                    <a:pt x="2110" y="1089"/>
                    <a:pt x="2080" y="922"/>
                  </a:cubicBezTo>
                  <a:cubicBezTo>
                    <a:pt x="2035" y="760"/>
                    <a:pt x="1980" y="588"/>
                    <a:pt x="1865" y="446"/>
                  </a:cubicBezTo>
                  <a:cubicBezTo>
                    <a:pt x="1818" y="368"/>
                    <a:pt x="1744" y="312"/>
                    <a:pt x="1678" y="248"/>
                  </a:cubicBezTo>
                  <a:cubicBezTo>
                    <a:pt x="1644" y="217"/>
                    <a:pt x="1602" y="197"/>
                    <a:pt x="1564" y="172"/>
                  </a:cubicBezTo>
                  <a:cubicBezTo>
                    <a:pt x="1525" y="149"/>
                    <a:pt x="1488" y="119"/>
                    <a:pt x="1443" y="107"/>
                  </a:cubicBezTo>
                  <a:cubicBezTo>
                    <a:pt x="1357" y="78"/>
                    <a:pt x="1273" y="38"/>
                    <a:pt x="1181" y="30"/>
                  </a:cubicBezTo>
                  <a:lnTo>
                    <a:pt x="1048" y="9"/>
                  </a:lnTo>
                  <a:cubicBezTo>
                    <a:pt x="1000" y="1"/>
                    <a:pt x="960" y="4"/>
                    <a:pt x="914"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2328;p71"/>
            <p:cNvSpPr/>
            <p:nvPr/>
          </p:nvSpPr>
          <p:spPr>
            <a:xfrm>
              <a:off x="1282084" y="1037384"/>
              <a:ext cx="55617" cy="34149"/>
            </a:xfrm>
            <a:custGeom>
              <a:avLst/>
              <a:gdLst/>
              <a:ahLst/>
              <a:cxnLst/>
              <a:rect l="l" t="t" r="r" b="b"/>
              <a:pathLst>
                <a:path w="1386" h="851" extrusionOk="0">
                  <a:moveTo>
                    <a:pt x="243" y="1"/>
                  </a:moveTo>
                  <a:cubicBezTo>
                    <a:pt x="213" y="1"/>
                    <a:pt x="185" y="6"/>
                    <a:pt x="159" y="10"/>
                  </a:cubicBezTo>
                  <a:cubicBezTo>
                    <a:pt x="127" y="15"/>
                    <a:pt x="98" y="20"/>
                    <a:pt x="74" y="23"/>
                  </a:cubicBezTo>
                  <a:cubicBezTo>
                    <a:pt x="27" y="31"/>
                    <a:pt x="0" y="36"/>
                    <a:pt x="0" y="36"/>
                  </a:cubicBezTo>
                  <a:lnTo>
                    <a:pt x="9" y="78"/>
                  </a:lnTo>
                  <a:cubicBezTo>
                    <a:pt x="9" y="78"/>
                    <a:pt x="35" y="76"/>
                    <a:pt x="81" y="75"/>
                  </a:cubicBezTo>
                  <a:cubicBezTo>
                    <a:pt x="83" y="75"/>
                    <a:pt x="84" y="75"/>
                    <a:pt x="86" y="75"/>
                  </a:cubicBezTo>
                  <a:cubicBezTo>
                    <a:pt x="118" y="75"/>
                    <a:pt x="160" y="68"/>
                    <a:pt x="209" y="68"/>
                  </a:cubicBezTo>
                  <a:cubicBezTo>
                    <a:pt x="228" y="68"/>
                    <a:pt x="248" y="69"/>
                    <a:pt x="269" y="72"/>
                  </a:cubicBezTo>
                  <a:cubicBezTo>
                    <a:pt x="308" y="76"/>
                    <a:pt x="350" y="81"/>
                    <a:pt x="394" y="86"/>
                  </a:cubicBezTo>
                  <a:cubicBezTo>
                    <a:pt x="439" y="87"/>
                    <a:pt x="482" y="108"/>
                    <a:pt x="529" y="118"/>
                  </a:cubicBezTo>
                  <a:cubicBezTo>
                    <a:pt x="574" y="134"/>
                    <a:pt x="625" y="140"/>
                    <a:pt x="668" y="167"/>
                  </a:cubicBezTo>
                  <a:cubicBezTo>
                    <a:pt x="714" y="189"/>
                    <a:pt x="760" y="212"/>
                    <a:pt x="806" y="235"/>
                  </a:cubicBezTo>
                  <a:cubicBezTo>
                    <a:pt x="848" y="264"/>
                    <a:pt x="890" y="293"/>
                    <a:pt x="932" y="323"/>
                  </a:cubicBezTo>
                  <a:cubicBezTo>
                    <a:pt x="976" y="349"/>
                    <a:pt x="1008" y="387"/>
                    <a:pt x="1043" y="421"/>
                  </a:cubicBezTo>
                  <a:cubicBezTo>
                    <a:pt x="1075" y="456"/>
                    <a:pt x="1115" y="484"/>
                    <a:pt x="1139" y="522"/>
                  </a:cubicBezTo>
                  <a:cubicBezTo>
                    <a:pt x="1165" y="557"/>
                    <a:pt x="1189" y="590"/>
                    <a:pt x="1213" y="620"/>
                  </a:cubicBezTo>
                  <a:cubicBezTo>
                    <a:pt x="1261" y="681"/>
                    <a:pt x="1286" y="747"/>
                    <a:pt x="1310" y="785"/>
                  </a:cubicBezTo>
                  <a:cubicBezTo>
                    <a:pt x="1333" y="826"/>
                    <a:pt x="1346" y="850"/>
                    <a:pt x="1346" y="850"/>
                  </a:cubicBezTo>
                  <a:lnTo>
                    <a:pt x="1385" y="832"/>
                  </a:lnTo>
                  <a:cubicBezTo>
                    <a:pt x="1385" y="832"/>
                    <a:pt x="1375" y="806"/>
                    <a:pt x="1357" y="764"/>
                  </a:cubicBezTo>
                  <a:cubicBezTo>
                    <a:pt x="1348" y="742"/>
                    <a:pt x="1338" y="716"/>
                    <a:pt x="1325" y="685"/>
                  </a:cubicBezTo>
                  <a:cubicBezTo>
                    <a:pt x="1313" y="655"/>
                    <a:pt x="1300" y="621"/>
                    <a:pt x="1274" y="587"/>
                  </a:cubicBezTo>
                  <a:cubicBezTo>
                    <a:pt x="1251" y="552"/>
                    <a:pt x="1227" y="514"/>
                    <a:pt x="1201" y="475"/>
                  </a:cubicBezTo>
                  <a:cubicBezTo>
                    <a:pt x="1177" y="431"/>
                    <a:pt x="1138" y="400"/>
                    <a:pt x="1103" y="361"/>
                  </a:cubicBezTo>
                  <a:cubicBezTo>
                    <a:pt x="1066" y="325"/>
                    <a:pt x="1032" y="283"/>
                    <a:pt x="986" y="254"/>
                  </a:cubicBezTo>
                  <a:cubicBezTo>
                    <a:pt x="942" y="221"/>
                    <a:pt x="897" y="189"/>
                    <a:pt x="852" y="156"/>
                  </a:cubicBezTo>
                  <a:cubicBezTo>
                    <a:pt x="802" y="132"/>
                    <a:pt x="752" y="110"/>
                    <a:pt x="702" y="86"/>
                  </a:cubicBezTo>
                  <a:cubicBezTo>
                    <a:pt x="654" y="59"/>
                    <a:pt x="600" y="52"/>
                    <a:pt x="550" y="37"/>
                  </a:cubicBezTo>
                  <a:cubicBezTo>
                    <a:pt x="503" y="26"/>
                    <a:pt x="457" y="9"/>
                    <a:pt x="411" y="9"/>
                  </a:cubicBezTo>
                  <a:cubicBezTo>
                    <a:pt x="409" y="9"/>
                    <a:pt x="407" y="9"/>
                    <a:pt x="405" y="9"/>
                  </a:cubicBezTo>
                  <a:cubicBezTo>
                    <a:pt x="357" y="7"/>
                    <a:pt x="313" y="4"/>
                    <a:pt x="271" y="2"/>
                  </a:cubicBezTo>
                  <a:cubicBezTo>
                    <a:pt x="261" y="1"/>
                    <a:pt x="252"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2329;p71"/>
            <p:cNvSpPr/>
            <p:nvPr/>
          </p:nvSpPr>
          <p:spPr>
            <a:xfrm>
              <a:off x="834997" y="1048499"/>
              <a:ext cx="20626" cy="98553"/>
            </a:xfrm>
            <a:custGeom>
              <a:avLst/>
              <a:gdLst/>
              <a:ahLst/>
              <a:cxnLst/>
              <a:rect l="l" t="t" r="r" b="b"/>
              <a:pathLst>
                <a:path w="514" h="2456" extrusionOk="0">
                  <a:moveTo>
                    <a:pt x="215" y="0"/>
                  </a:moveTo>
                  <a:cubicBezTo>
                    <a:pt x="215" y="0"/>
                    <a:pt x="202" y="38"/>
                    <a:pt x="178" y="104"/>
                  </a:cubicBezTo>
                  <a:cubicBezTo>
                    <a:pt x="167" y="137"/>
                    <a:pt x="153" y="178"/>
                    <a:pt x="137" y="225"/>
                  </a:cubicBezTo>
                  <a:cubicBezTo>
                    <a:pt x="120" y="271"/>
                    <a:pt x="102" y="322"/>
                    <a:pt x="91" y="383"/>
                  </a:cubicBezTo>
                  <a:cubicBezTo>
                    <a:pt x="78" y="442"/>
                    <a:pt x="63" y="506"/>
                    <a:pt x="48" y="573"/>
                  </a:cubicBezTo>
                  <a:cubicBezTo>
                    <a:pt x="30" y="641"/>
                    <a:pt x="28" y="715"/>
                    <a:pt x="19" y="790"/>
                  </a:cubicBezTo>
                  <a:cubicBezTo>
                    <a:pt x="14" y="866"/>
                    <a:pt x="0" y="943"/>
                    <a:pt x="5" y="1024"/>
                  </a:cubicBezTo>
                  <a:cubicBezTo>
                    <a:pt x="7" y="1103"/>
                    <a:pt x="9" y="1184"/>
                    <a:pt x="11" y="1265"/>
                  </a:cubicBezTo>
                  <a:cubicBezTo>
                    <a:pt x="24" y="1346"/>
                    <a:pt x="37" y="1426"/>
                    <a:pt x="49" y="1505"/>
                  </a:cubicBezTo>
                  <a:cubicBezTo>
                    <a:pt x="57" y="1585"/>
                    <a:pt x="86" y="1658"/>
                    <a:pt x="107" y="1732"/>
                  </a:cubicBezTo>
                  <a:cubicBezTo>
                    <a:pt x="130" y="1804"/>
                    <a:pt x="144" y="1877"/>
                    <a:pt x="178" y="1940"/>
                  </a:cubicBezTo>
                  <a:cubicBezTo>
                    <a:pt x="208" y="2002"/>
                    <a:pt x="237" y="2063"/>
                    <a:pt x="263" y="2119"/>
                  </a:cubicBezTo>
                  <a:cubicBezTo>
                    <a:pt x="286" y="2175"/>
                    <a:pt x="318" y="2220"/>
                    <a:pt x="345" y="2260"/>
                  </a:cubicBezTo>
                  <a:cubicBezTo>
                    <a:pt x="372" y="2300"/>
                    <a:pt x="396" y="2336"/>
                    <a:pt x="416" y="2365"/>
                  </a:cubicBezTo>
                  <a:cubicBezTo>
                    <a:pt x="454" y="2422"/>
                    <a:pt x="477" y="2456"/>
                    <a:pt x="477" y="2456"/>
                  </a:cubicBezTo>
                  <a:lnTo>
                    <a:pt x="514" y="2433"/>
                  </a:lnTo>
                  <a:cubicBezTo>
                    <a:pt x="514" y="2433"/>
                    <a:pt x="494" y="2398"/>
                    <a:pt x="459" y="2338"/>
                  </a:cubicBezTo>
                  <a:cubicBezTo>
                    <a:pt x="442" y="2307"/>
                    <a:pt x="421" y="2270"/>
                    <a:pt x="397" y="2229"/>
                  </a:cubicBezTo>
                  <a:cubicBezTo>
                    <a:pt x="372" y="2186"/>
                    <a:pt x="343" y="2139"/>
                    <a:pt x="324" y="2084"/>
                  </a:cubicBezTo>
                  <a:cubicBezTo>
                    <a:pt x="301" y="2030"/>
                    <a:pt x="277" y="1972"/>
                    <a:pt x="251" y="1910"/>
                  </a:cubicBezTo>
                  <a:cubicBezTo>
                    <a:pt x="221" y="1850"/>
                    <a:pt x="211" y="1778"/>
                    <a:pt x="188" y="1708"/>
                  </a:cubicBezTo>
                  <a:cubicBezTo>
                    <a:pt x="169" y="1637"/>
                    <a:pt x="143" y="1566"/>
                    <a:pt x="136" y="1489"/>
                  </a:cubicBezTo>
                  <a:cubicBezTo>
                    <a:pt x="124" y="1412"/>
                    <a:pt x="113" y="1335"/>
                    <a:pt x="102" y="1258"/>
                  </a:cubicBezTo>
                  <a:cubicBezTo>
                    <a:pt x="99" y="1179"/>
                    <a:pt x="96" y="1100"/>
                    <a:pt x="94" y="1024"/>
                  </a:cubicBezTo>
                  <a:cubicBezTo>
                    <a:pt x="87" y="947"/>
                    <a:pt x="99" y="871"/>
                    <a:pt x="103" y="797"/>
                  </a:cubicBezTo>
                  <a:cubicBezTo>
                    <a:pt x="112" y="724"/>
                    <a:pt x="109" y="653"/>
                    <a:pt x="125" y="586"/>
                  </a:cubicBezTo>
                  <a:cubicBezTo>
                    <a:pt x="137" y="520"/>
                    <a:pt x="149" y="456"/>
                    <a:pt x="158" y="398"/>
                  </a:cubicBezTo>
                  <a:cubicBezTo>
                    <a:pt x="177" y="281"/>
                    <a:pt x="212" y="188"/>
                    <a:pt x="227" y="120"/>
                  </a:cubicBezTo>
                  <a:cubicBezTo>
                    <a:pt x="245" y="54"/>
                    <a:pt x="255" y="15"/>
                    <a:pt x="255" y="15"/>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2330;p71"/>
            <p:cNvSpPr/>
            <p:nvPr/>
          </p:nvSpPr>
          <p:spPr>
            <a:xfrm>
              <a:off x="1543828" y="1061460"/>
              <a:ext cx="21107" cy="81780"/>
            </a:xfrm>
            <a:custGeom>
              <a:avLst/>
              <a:gdLst/>
              <a:ahLst/>
              <a:cxnLst/>
              <a:rect l="l" t="t" r="r" b="b"/>
              <a:pathLst>
                <a:path w="526" h="2038" extrusionOk="0">
                  <a:moveTo>
                    <a:pt x="330" y="0"/>
                  </a:moveTo>
                  <a:lnTo>
                    <a:pt x="290" y="18"/>
                  </a:lnTo>
                  <a:cubicBezTo>
                    <a:pt x="290" y="18"/>
                    <a:pt x="301" y="50"/>
                    <a:pt x="317" y="106"/>
                  </a:cubicBezTo>
                  <a:cubicBezTo>
                    <a:pt x="326" y="133"/>
                    <a:pt x="337" y="167"/>
                    <a:pt x="350" y="206"/>
                  </a:cubicBezTo>
                  <a:cubicBezTo>
                    <a:pt x="364" y="243"/>
                    <a:pt x="376" y="287"/>
                    <a:pt x="383" y="336"/>
                  </a:cubicBezTo>
                  <a:cubicBezTo>
                    <a:pt x="392" y="385"/>
                    <a:pt x="402" y="437"/>
                    <a:pt x="413" y="493"/>
                  </a:cubicBezTo>
                  <a:cubicBezTo>
                    <a:pt x="426" y="548"/>
                    <a:pt x="420" y="609"/>
                    <a:pt x="427" y="670"/>
                  </a:cubicBezTo>
                  <a:cubicBezTo>
                    <a:pt x="430" y="731"/>
                    <a:pt x="439" y="795"/>
                    <a:pt x="430" y="860"/>
                  </a:cubicBezTo>
                  <a:cubicBezTo>
                    <a:pt x="425" y="924"/>
                    <a:pt x="420" y="990"/>
                    <a:pt x="415" y="1055"/>
                  </a:cubicBezTo>
                  <a:cubicBezTo>
                    <a:pt x="402" y="1119"/>
                    <a:pt x="389" y="1183"/>
                    <a:pt x="377" y="1246"/>
                  </a:cubicBezTo>
                  <a:cubicBezTo>
                    <a:pt x="368" y="1311"/>
                    <a:pt x="342" y="1369"/>
                    <a:pt x="322" y="1428"/>
                  </a:cubicBezTo>
                  <a:cubicBezTo>
                    <a:pt x="298" y="1485"/>
                    <a:pt x="288" y="1546"/>
                    <a:pt x="259" y="1593"/>
                  </a:cubicBezTo>
                  <a:cubicBezTo>
                    <a:pt x="233" y="1643"/>
                    <a:pt x="209" y="1690"/>
                    <a:pt x="186" y="1733"/>
                  </a:cubicBezTo>
                  <a:cubicBezTo>
                    <a:pt x="166" y="1778"/>
                    <a:pt x="140" y="1816"/>
                    <a:pt x="116" y="1849"/>
                  </a:cubicBezTo>
                  <a:cubicBezTo>
                    <a:pt x="91" y="1882"/>
                    <a:pt x="71" y="1911"/>
                    <a:pt x="54" y="1935"/>
                  </a:cubicBezTo>
                  <a:cubicBezTo>
                    <a:pt x="20" y="1983"/>
                    <a:pt x="0" y="2011"/>
                    <a:pt x="0" y="2011"/>
                  </a:cubicBezTo>
                  <a:lnTo>
                    <a:pt x="35" y="2037"/>
                  </a:lnTo>
                  <a:cubicBezTo>
                    <a:pt x="35" y="2037"/>
                    <a:pt x="56" y="2011"/>
                    <a:pt x="95" y="1967"/>
                  </a:cubicBezTo>
                  <a:cubicBezTo>
                    <a:pt x="114" y="1945"/>
                    <a:pt x="137" y="1917"/>
                    <a:pt x="164" y="1885"/>
                  </a:cubicBezTo>
                  <a:cubicBezTo>
                    <a:pt x="191" y="1855"/>
                    <a:pt x="220" y="1820"/>
                    <a:pt x="244" y="1773"/>
                  </a:cubicBezTo>
                  <a:cubicBezTo>
                    <a:pt x="270" y="1728"/>
                    <a:pt x="298" y="1679"/>
                    <a:pt x="329" y="1628"/>
                  </a:cubicBezTo>
                  <a:cubicBezTo>
                    <a:pt x="363" y="1577"/>
                    <a:pt x="377" y="1516"/>
                    <a:pt x="401" y="1457"/>
                  </a:cubicBezTo>
                  <a:cubicBezTo>
                    <a:pt x="423" y="1396"/>
                    <a:pt x="452" y="1335"/>
                    <a:pt x="462" y="1268"/>
                  </a:cubicBezTo>
                  <a:cubicBezTo>
                    <a:pt x="476" y="1202"/>
                    <a:pt x="490" y="1135"/>
                    <a:pt x="505" y="1067"/>
                  </a:cubicBezTo>
                  <a:cubicBezTo>
                    <a:pt x="509" y="998"/>
                    <a:pt x="513" y="930"/>
                    <a:pt x="517" y="862"/>
                  </a:cubicBezTo>
                  <a:cubicBezTo>
                    <a:pt x="525" y="795"/>
                    <a:pt x="516" y="729"/>
                    <a:pt x="511" y="664"/>
                  </a:cubicBezTo>
                  <a:cubicBezTo>
                    <a:pt x="504" y="600"/>
                    <a:pt x="505" y="537"/>
                    <a:pt x="489" y="481"/>
                  </a:cubicBezTo>
                  <a:cubicBezTo>
                    <a:pt x="475" y="423"/>
                    <a:pt x="462" y="369"/>
                    <a:pt x="450" y="319"/>
                  </a:cubicBezTo>
                  <a:cubicBezTo>
                    <a:pt x="441" y="268"/>
                    <a:pt x="425" y="225"/>
                    <a:pt x="407" y="186"/>
                  </a:cubicBezTo>
                  <a:cubicBezTo>
                    <a:pt x="392" y="148"/>
                    <a:pt x="378" y="115"/>
                    <a:pt x="366" y="87"/>
                  </a:cubicBezTo>
                  <a:cubicBezTo>
                    <a:pt x="343" y="32"/>
                    <a:pt x="330"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2331;p71"/>
            <p:cNvSpPr/>
            <p:nvPr/>
          </p:nvSpPr>
          <p:spPr>
            <a:xfrm>
              <a:off x="1299017" y="852602"/>
              <a:ext cx="105214" cy="67334"/>
            </a:xfrm>
            <a:custGeom>
              <a:avLst/>
              <a:gdLst/>
              <a:ahLst/>
              <a:cxnLst/>
              <a:rect l="l" t="t" r="r" b="b"/>
              <a:pathLst>
                <a:path w="2622" h="1678" extrusionOk="0">
                  <a:moveTo>
                    <a:pt x="36" y="0"/>
                  </a:moveTo>
                  <a:cubicBezTo>
                    <a:pt x="22" y="0"/>
                    <a:pt x="8" y="10"/>
                    <a:pt x="5" y="23"/>
                  </a:cubicBezTo>
                  <a:cubicBezTo>
                    <a:pt x="1" y="40"/>
                    <a:pt x="10" y="56"/>
                    <a:pt x="27" y="61"/>
                  </a:cubicBezTo>
                  <a:cubicBezTo>
                    <a:pt x="27" y="61"/>
                    <a:pt x="74" y="73"/>
                    <a:pt x="155" y="94"/>
                  </a:cubicBezTo>
                  <a:cubicBezTo>
                    <a:pt x="196" y="104"/>
                    <a:pt x="246" y="117"/>
                    <a:pt x="304" y="132"/>
                  </a:cubicBezTo>
                  <a:cubicBezTo>
                    <a:pt x="362" y="143"/>
                    <a:pt x="423" y="165"/>
                    <a:pt x="489" y="191"/>
                  </a:cubicBezTo>
                  <a:cubicBezTo>
                    <a:pt x="555" y="216"/>
                    <a:pt x="627" y="242"/>
                    <a:pt x="703" y="271"/>
                  </a:cubicBezTo>
                  <a:cubicBezTo>
                    <a:pt x="777" y="301"/>
                    <a:pt x="853" y="345"/>
                    <a:pt x="933" y="383"/>
                  </a:cubicBezTo>
                  <a:cubicBezTo>
                    <a:pt x="1014" y="421"/>
                    <a:pt x="1098" y="460"/>
                    <a:pt x="1175" y="512"/>
                  </a:cubicBezTo>
                  <a:cubicBezTo>
                    <a:pt x="1256" y="561"/>
                    <a:pt x="1337" y="611"/>
                    <a:pt x="1417" y="661"/>
                  </a:cubicBezTo>
                  <a:cubicBezTo>
                    <a:pt x="1495" y="716"/>
                    <a:pt x="1573" y="771"/>
                    <a:pt x="1649" y="826"/>
                  </a:cubicBezTo>
                  <a:cubicBezTo>
                    <a:pt x="1727" y="877"/>
                    <a:pt x="1797" y="938"/>
                    <a:pt x="1865" y="996"/>
                  </a:cubicBezTo>
                  <a:cubicBezTo>
                    <a:pt x="1932" y="1054"/>
                    <a:pt x="2003" y="1106"/>
                    <a:pt x="2063" y="1162"/>
                  </a:cubicBezTo>
                  <a:cubicBezTo>
                    <a:pt x="2123" y="1219"/>
                    <a:pt x="2178" y="1272"/>
                    <a:pt x="2231" y="1321"/>
                  </a:cubicBezTo>
                  <a:cubicBezTo>
                    <a:pt x="2283" y="1370"/>
                    <a:pt x="2331" y="1415"/>
                    <a:pt x="2370" y="1459"/>
                  </a:cubicBezTo>
                  <a:cubicBezTo>
                    <a:pt x="2409" y="1502"/>
                    <a:pt x="2444" y="1539"/>
                    <a:pt x="2472" y="1570"/>
                  </a:cubicBezTo>
                  <a:cubicBezTo>
                    <a:pt x="2529" y="1631"/>
                    <a:pt x="2563" y="1666"/>
                    <a:pt x="2563" y="1666"/>
                  </a:cubicBezTo>
                  <a:lnTo>
                    <a:pt x="2564" y="1667"/>
                  </a:lnTo>
                  <a:cubicBezTo>
                    <a:pt x="2571" y="1674"/>
                    <a:pt x="2579" y="1677"/>
                    <a:pt x="2587" y="1677"/>
                  </a:cubicBezTo>
                  <a:cubicBezTo>
                    <a:pt x="2594" y="1677"/>
                    <a:pt x="2600" y="1675"/>
                    <a:pt x="2605" y="1671"/>
                  </a:cubicBezTo>
                  <a:cubicBezTo>
                    <a:pt x="2619" y="1660"/>
                    <a:pt x="2621" y="1641"/>
                    <a:pt x="2611" y="1628"/>
                  </a:cubicBezTo>
                  <a:cubicBezTo>
                    <a:pt x="2611" y="1628"/>
                    <a:pt x="2581" y="1590"/>
                    <a:pt x="2529" y="1522"/>
                  </a:cubicBezTo>
                  <a:cubicBezTo>
                    <a:pt x="2474" y="1458"/>
                    <a:pt x="2407" y="1354"/>
                    <a:pt x="2302" y="1252"/>
                  </a:cubicBezTo>
                  <a:cubicBezTo>
                    <a:pt x="2252" y="1199"/>
                    <a:pt x="2197" y="1142"/>
                    <a:pt x="2139" y="1081"/>
                  </a:cubicBezTo>
                  <a:cubicBezTo>
                    <a:pt x="2080" y="1020"/>
                    <a:pt x="2012" y="965"/>
                    <a:pt x="1944" y="903"/>
                  </a:cubicBezTo>
                  <a:cubicBezTo>
                    <a:pt x="1874" y="844"/>
                    <a:pt x="1804" y="780"/>
                    <a:pt x="1724" y="725"/>
                  </a:cubicBezTo>
                  <a:cubicBezTo>
                    <a:pt x="1647" y="669"/>
                    <a:pt x="1568" y="611"/>
                    <a:pt x="1490" y="552"/>
                  </a:cubicBezTo>
                  <a:cubicBezTo>
                    <a:pt x="1405" y="503"/>
                    <a:pt x="1321" y="453"/>
                    <a:pt x="1238" y="403"/>
                  </a:cubicBezTo>
                  <a:cubicBezTo>
                    <a:pt x="1157" y="352"/>
                    <a:pt x="1070" y="312"/>
                    <a:pt x="987" y="274"/>
                  </a:cubicBezTo>
                  <a:cubicBezTo>
                    <a:pt x="903" y="235"/>
                    <a:pt x="824" y="195"/>
                    <a:pt x="743" y="167"/>
                  </a:cubicBezTo>
                  <a:cubicBezTo>
                    <a:pt x="663" y="141"/>
                    <a:pt x="586" y="117"/>
                    <a:pt x="515" y="94"/>
                  </a:cubicBezTo>
                  <a:cubicBezTo>
                    <a:pt x="479" y="84"/>
                    <a:pt x="446" y="72"/>
                    <a:pt x="414" y="63"/>
                  </a:cubicBezTo>
                  <a:cubicBezTo>
                    <a:pt x="382" y="55"/>
                    <a:pt x="350" y="51"/>
                    <a:pt x="321" y="46"/>
                  </a:cubicBezTo>
                  <a:cubicBezTo>
                    <a:pt x="263" y="36"/>
                    <a:pt x="212" y="28"/>
                    <a:pt x="171" y="22"/>
                  </a:cubicBezTo>
                  <a:cubicBezTo>
                    <a:pt x="87" y="8"/>
                    <a:pt x="39" y="1"/>
                    <a:pt x="39" y="1"/>
                  </a:cubicBezTo>
                  <a:cubicBezTo>
                    <a:pt x="38" y="0"/>
                    <a:pt x="37"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2332;p71"/>
            <p:cNvSpPr/>
            <p:nvPr/>
          </p:nvSpPr>
          <p:spPr>
            <a:xfrm>
              <a:off x="1433400" y="922141"/>
              <a:ext cx="62559" cy="18780"/>
            </a:xfrm>
            <a:custGeom>
              <a:avLst/>
              <a:gdLst/>
              <a:ahLst/>
              <a:cxnLst/>
              <a:rect l="l" t="t" r="r" b="b"/>
              <a:pathLst>
                <a:path w="1559" h="468" extrusionOk="0">
                  <a:moveTo>
                    <a:pt x="252" y="1"/>
                  </a:moveTo>
                  <a:cubicBezTo>
                    <a:pt x="187" y="1"/>
                    <a:pt x="136" y="10"/>
                    <a:pt x="97" y="11"/>
                  </a:cubicBezTo>
                  <a:cubicBezTo>
                    <a:pt x="54" y="16"/>
                    <a:pt x="30" y="17"/>
                    <a:pt x="30" y="17"/>
                  </a:cubicBezTo>
                  <a:cubicBezTo>
                    <a:pt x="15" y="19"/>
                    <a:pt x="4" y="30"/>
                    <a:pt x="2" y="45"/>
                  </a:cubicBezTo>
                  <a:cubicBezTo>
                    <a:pt x="0" y="62"/>
                    <a:pt x="13" y="77"/>
                    <a:pt x="29" y="78"/>
                  </a:cubicBezTo>
                  <a:cubicBezTo>
                    <a:pt x="29" y="78"/>
                    <a:pt x="54" y="81"/>
                    <a:pt x="97" y="85"/>
                  </a:cubicBezTo>
                  <a:cubicBezTo>
                    <a:pt x="139" y="90"/>
                    <a:pt x="202" y="93"/>
                    <a:pt x="274" y="102"/>
                  </a:cubicBezTo>
                  <a:cubicBezTo>
                    <a:pt x="309" y="106"/>
                    <a:pt x="348" y="111"/>
                    <a:pt x="389" y="115"/>
                  </a:cubicBezTo>
                  <a:cubicBezTo>
                    <a:pt x="430" y="119"/>
                    <a:pt x="473" y="130"/>
                    <a:pt x="517" y="134"/>
                  </a:cubicBezTo>
                  <a:cubicBezTo>
                    <a:pt x="607" y="145"/>
                    <a:pt x="700" y="169"/>
                    <a:pt x="793" y="188"/>
                  </a:cubicBezTo>
                  <a:cubicBezTo>
                    <a:pt x="885" y="215"/>
                    <a:pt x="979" y="235"/>
                    <a:pt x="1062" y="269"/>
                  </a:cubicBezTo>
                  <a:cubicBezTo>
                    <a:pt x="1103" y="285"/>
                    <a:pt x="1146" y="295"/>
                    <a:pt x="1183" y="312"/>
                  </a:cubicBezTo>
                  <a:cubicBezTo>
                    <a:pt x="1221" y="329"/>
                    <a:pt x="1257" y="344"/>
                    <a:pt x="1290" y="359"/>
                  </a:cubicBezTo>
                  <a:cubicBezTo>
                    <a:pt x="1357" y="385"/>
                    <a:pt x="1408" y="416"/>
                    <a:pt x="1447" y="435"/>
                  </a:cubicBezTo>
                  <a:cubicBezTo>
                    <a:pt x="1485" y="453"/>
                    <a:pt x="1507" y="464"/>
                    <a:pt x="1507" y="464"/>
                  </a:cubicBezTo>
                  <a:lnTo>
                    <a:pt x="1510" y="464"/>
                  </a:lnTo>
                  <a:cubicBezTo>
                    <a:pt x="1514" y="467"/>
                    <a:pt x="1519" y="468"/>
                    <a:pt x="1524" y="468"/>
                  </a:cubicBezTo>
                  <a:cubicBezTo>
                    <a:pt x="1533" y="468"/>
                    <a:pt x="1542" y="464"/>
                    <a:pt x="1548" y="456"/>
                  </a:cubicBezTo>
                  <a:cubicBezTo>
                    <a:pt x="1558" y="442"/>
                    <a:pt x="1555" y="422"/>
                    <a:pt x="1541" y="413"/>
                  </a:cubicBezTo>
                  <a:cubicBezTo>
                    <a:pt x="1541" y="413"/>
                    <a:pt x="1521" y="398"/>
                    <a:pt x="1486" y="371"/>
                  </a:cubicBezTo>
                  <a:cubicBezTo>
                    <a:pt x="1450" y="348"/>
                    <a:pt x="1403" y="304"/>
                    <a:pt x="1335" y="270"/>
                  </a:cubicBezTo>
                  <a:cubicBezTo>
                    <a:pt x="1302" y="252"/>
                    <a:pt x="1266" y="232"/>
                    <a:pt x="1229" y="211"/>
                  </a:cubicBezTo>
                  <a:cubicBezTo>
                    <a:pt x="1191" y="190"/>
                    <a:pt x="1149" y="174"/>
                    <a:pt x="1105" y="156"/>
                  </a:cubicBezTo>
                  <a:cubicBezTo>
                    <a:pt x="1018" y="118"/>
                    <a:pt x="920" y="92"/>
                    <a:pt x="824" y="63"/>
                  </a:cubicBezTo>
                  <a:cubicBezTo>
                    <a:pt x="725" y="44"/>
                    <a:pt x="626" y="23"/>
                    <a:pt x="533" y="15"/>
                  </a:cubicBezTo>
                  <a:cubicBezTo>
                    <a:pt x="440" y="1"/>
                    <a:pt x="351" y="4"/>
                    <a:pt x="276" y="2"/>
                  </a:cubicBezTo>
                  <a:cubicBezTo>
                    <a:pt x="268" y="1"/>
                    <a:pt x="260"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2333;p71"/>
            <p:cNvSpPr/>
            <p:nvPr/>
          </p:nvSpPr>
          <p:spPr>
            <a:xfrm>
              <a:off x="1517625" y="1022096"/>
              <a:ext cx="19983" cy="24759"/>
            </a:xfrm>
            <a:custGeom>
              <a:avLst/>
              <a:gdLst/>
              <a:ahLst/>
              <a:cxnLst/>
              <a:rect l="l" t="t" r="r" b="b"/>
              <a:pathLst>
                <a:path w="498" h="617" extrusionOk="0">
                  <a:moveTo>
                    <a:pt x="37" y="1"/>
                  </a:moveTo>
                  <a:cubicBezTo>
                    <a:pt x="32" y="1"/>
                    <a:pt x="27" y="2"/>
                    <a:pt x="22" y="4"/>
                  </a:cubicBezTo>
                  <a:cubicBezTo>
                    <a:pt x="6" y="12"/>
                    <a:pt x="0" y="31"/>
                    <a:pt x="9" y="47"/>
                  </a:cubicBezTo>
                  <a:cubicBezTo>
                    <a:pt x="9" y="47"/>
                    <a:pt x="30" y="87"/>
                    <a:pt x="68" y="143"/>
                  </a:cubicBezTo>
                  <a:cubicBezTo>
                    <a:pt x="89" y="169"/>
                    <a:pt x="110" y="203"/>
                    <a:pt x="137" y="235"/>
                  </a:cubicBezTo>
                  <a:cubicBezTo>
                    <a:pt x="164" y="267"/>
                    <a:pt x="192" y="301"/>
                    <a:pt x="221" y="335"/>
                  </a:cubicBezTo>
                  <a:cubicBezTo>
                    <a:pt x="246" y="370"/>
                    <a:pt x="270" y="405"/>
                    <a:pt x="293" y="437"/>
                  </a:cubicBezTo>
                  <a:cubicBezTo>
                    <a:pt x="316" y="471"/>
                    <a:pt x="342" y="499"/>
                    <a:pt x="362" y="524"/>
                  </a:cubicBezTo>
                  <a:cubicBezTo>
                    <a:pt x="405" y="574"/>
                    <a:pt x="438" y="604"/>
                    <a:pt x="438" y="604"/>
                  </a:cubicBezTo>
                  <a:lnTo>
                    <a:pt x="441" y="608"/>
                  </a:lnTo>
                  <a:cubicBezTo>
                    <a:pt x="447" y="613"/>
                    <a:pt x="455" y="616"/>
                    <a:pt x="463" y="616"/>
                  </a:cubicBezTo>
                  <a:cubicBezTo>
                    <a:pt x="466" y="616"/>
                    <a:pt x="469" y="616"/>
                    <a:pt x="473" y="615"/>
                  </a:cubicBezTo>
                  <a:cubicBezTo>
                    <a:pt x="489" y="609"/>
                    <a:pt x="497" y="591"/>
                    <a:pt x="492" y="574"/>
                  </a:cubicBezTo>
                  <a:cubicBezTo>
                    <a:pt x="492" y="574"/>
                    <a:pt x="476" y="532"/>
                    <a:pt x="446" y="470"/>
                  </a:cubicBezTo>
                  <a:cubicBezTo>
                    <a:pt x="429" y="439"/>
                    <a:pt x="412" y="402"/>
                    <a:pt x="389" y="365"/>
                  </a:cubicBezTo>
                  <a:cubicBezTo>
                    <a:pt x="366" y="327"/>
                    <a:pt x="342" y="288"/>
                    <a:pt x="317" y="249"/>
                  </a:cubicBezTo>
                  <a:cubicBezTo>
                    <a:pt x="288" y="216"/>
                    <a:pt x="256" y="184"/>
                    <a:pt x="227" y="154"/>
                  </a:cubicBezTo>
                  <a:cubicBezTo>
                    <a:pt x="199" y="123"/>
                    <a:pt x="168" y="99"/>
                    <a:pt x="144" y="76"/>
                  </a:cubicBezTo>
                  <a:cubicBezTo>
                    <a:pt x="93" y="31"/>
                    <a:pt x="54" y="6"/>
                    <a:pt x="54" y="6"/>
                  </a:cubicBezTo>
                  <a:cubicBezTo>
                    <a:pt x="49" y="3"/>
                    <a:pt x="43" y="1"/>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8" name="Google Shape;2271;p71"/>
          <p:cNvSpPr/>
          <p:nvPr/>
        </p:nvSpPr>
        <p:spPr>
          <a:xfrm>
            <a:off x="2868579" y="1566659"/>
            <a:ext cx="3348300" cy="1501500"/>
          </a:xfrm>
          <a:prstGeom prst="round2DiagRect">
            <a:avLst>
              <a:gd name="adj1" fmla="val 31808"/>
              <a:gd name="adj2" fmla="val 0"/>
            </a:avLst>
          </a:prstGeom>
          <a:solidFill>
            <a:srgbClr val="EBC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2;p71"/>
          <p:cNvSpPr txBox="1">
            <a:spLocks/>
          </p:cNvSpPr>
          <p:nvPr/>
        </p:nvSpPr>
        <p:spPr>
          <a:xfrm>
            <a:off x="2466900" y="1922425"/>
            <a:ext cx="4284000" cy="92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9pPr>
          </a:lstStyle>
          <a:p>
            <a:r>
              <a:rPr lang="en-US" sz="4000" dirty="0" smtClean="0"/>
              <a:t>THANKS!</a:t>
            </a:r>
            <a:endParaRPr lang="en-US" sz="4000" dirty="0"/>
          </a:p>
        </p:txBody>
      </p:sp>
    </p:spTree>
    <p:extLst>
      <p:ext uri="{BB962C8B-B14F-4D97-AF65-F5344CB8AC3E}">
        <p14:creationId xmlns:p14="http://schemas.microsoft.com/office/powerpoint/2010/main" val="34446996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62" y="424070"/>
            <a:ext cx="1952625" cy="13017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82" y="3750365"/>
            <a:ext cx="1267238" cy="12672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5428" y="1725820"/>
            <a:ext cx="2642779" cy="137644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152" y="584161"/>
            <a:ext cx="2530202" cy="844060"/>
          </a:xfrm>
          <a:prstGeom prst="rect">
            <a:avLst/>
          </a:prstGeom>
        </p:spPr>
      </p:pic>
      <p:pic>
        <p:nvPicPr>
          <p:cNvPr id="10" name="Picture 9"/>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8109" y="3273286"/>
            <a:ext cx="3647662" cy="1823831"/>
          </a:xfrm>
          <a:prstGeom prst="rect">
            <a:avLst/>
          </a:prstGeom>
        </p:spPr>
      </p:pic>
      <p:pic>
        <p:nvPicPr>
          <p:cNvPr id="11" name="Picture 10"/>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2113" y="1888545"/>
            <a:ext cx="3070230" cy="2049703"/>
          </a:xfrm>
          <a:prstGeom prst="rect">
            <a:avLst/>
          </a:prstGeom>
        </p:spPr>
      </p:pic>
    </p:spTree>
    <p:extLst>
      <p:ext uri="{BB962C8B-B14F-4D97-AF65-F5344CB8AC3E}">
        <p14:creationId xmlns:p14="http://schemas.microsoft.com/office/powerpoint/2010/main" val="2921603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4" descr="Premium Vector | Illustration of people with mental health probl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653" y="1172020"/>
            <a:ext cx="2574199" cy="25741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418028" y="2718010"/>
            <a:ext cx="3134724" cy="1842777"/>
          </a:xfrm>
          <a:prstGeom prst="rect">
            <a:avLst/>
          </a:prstGeom>
        </p:spPr>
      </p:pic>
      <p:pic>
        <p:nvPicPr>
          <p:cNvPr id="5" name="Picture 4"/>
          <p:cNvPicPr>
            <a:picLocks noChangeAspect="1"/>
          </p:cNvPicPr>
          <p:nvPr/>
        </p:nvPicPr>
        <p:blipFill>
          <a:blip r:embed="rId4"/>
          <a:stretch>
            <a:fillRect/>
          </a:stretch>
        </p:blipFill>
        <p:spPr>
          <a:xfrm>
            <a:off x="610019" y="694272"/>
            <a:ext cx="3094447" cy="3866515"/>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4810" y="130339"/>
            <a:ext cx="1573619" cy="1049080"/>
          </a:xfrm>
          <a:prstGeom prst="rect">
            <a:avLst/>
          </a:prstGeom>
        </p:spPr>
      </p:pic>
    </p:spTree>
    <p:extLst>
      <p:ext uri="{BB962C8B-B14F-4D97-AF65-F5344CB8AC3E}">
        <p14:creationId xmlns:p14="http://schemas.microsoft.com/office/powerpoint/2010/main" val="10057564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904" y="1022859"/>
            <a:ext cx="4353339" cy="29022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242" y="736323"/>
            <a:ext cx="1716189" cy="140691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025" y="0"/>
            <a:ext cx="2514600" cy="1676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802" y="842342"/>
            <a:ext cx="2874894" cy="2874894"/>
          </a:xfrm>
          <a:prstGeom prst="rect">
            <a:avLst/>
          </a:prstGeom>
        </p:spPr>
      </p:pic>
    </p:spTree>
    <p:extLst>
      <p:ext uri="{BB962C8B-B14F-4D97-AF65-F5344CB8AC3E}">
        <p14:creationId xmlns:p14="http://schemas.microsoft.com/office/powerpoint/2010/main" val="41573858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2357" y="3485322"/>
            <a:ext cx="2487267" cy="165817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548" y="354322"/>
            <a:ext cx="1856240" cy="1856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358" y="1625080"/>
            <a:ext cx="1005386" cy="99222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292" y="1849433"/>
            <a:ext cx="1157823" cy="949174"/>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0617" y="474851"/>
            <a:ext cx="1501465" cy="1002387"/>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1422" y="3665710"/>
            <a:ext cx="1782865" cy="1002862"/>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226" y="523106"/>
            <a:ext cx="2098744" cy="1518672"/>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4643" y="341825"/>
            <a:ext cx="2027997" cy="2027997"/>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770" y="3881604"/>
            <a:ext cx="1715465" cy="824227"/>
          </a:xfrm>
          <a:prstGeom prst="rect">
            <a:avLst/>
          </a:prstGeom>
        </p:spPr>
      </p:pic>
    </p:spTree>
    <p:extLst>
      <p:ext uri="{BB962C8B-B14F-4D97-AF65-F5344CB8AC3E}">
        <p14:creationId xmlns:p14="http://schemas.microsoft.com/office/powerpoint/2010/main" val="2048332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44947" y="1313343"/>
            <a:ext cx="4480959" cy="248942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67" y="0"/>
            <a:ext cx="8355866" cy="5143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797" y="2038349"/>
            <a:ext cx="2438405" cy="1066802"/>
          </a:xfrm>
          <a:prstGeom prst="rect">
            <a:avLst/>
          </a:prstGeom>
        </p:spPr>
      </p:pic>
    </p:spTree>
    <p:extLst>
      <p:ext uri="{BB962C8B-B14F-4D97-AF65-F5344CB8AC3E}">
        <p14:creationId xmlns:p14="http://schemas.microsoft.com/office/powerpoint/2010/main" val="2681180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83376187"/>
              </p:ext>
            </p:extLst>
          </p:nvPr>
        </p:nvGraphicFramePr>
        <p:xfrm>
          <a:off x="1689652" y="662608"/>
          <a:ext cx="6096000" cy="780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Google Shape;480;p46"/>
          <p:cNvSpPr/>
          <p:nvPr/>
        </p:nvSpPr>
        <p:spPr>
          <a:xfrm>
            <a:off x="2423544" y="1789043"/>
            <a:ext cx="4628216" cy="2552263"/>
          </a:xfrm>
          <a:prstGeom prst="round2DiagRect">
            <a:avLst>
              <a:gd name="adj1" fmla="val 26518"/>
              <a:gd name="adj2" fmla="val 0"/>
            </a:avLst>
          </a:prstGeom>
          <a:solidFill>
            <a:srgbClr val="EBCE8D"/>
          </a:solidFill>
          <a:ln>
            <a:solidFill>
              <a:schemeClr val="accent5">
                <a:lumMod val="75000"/>
              </a:schemeClr>
            </a:solidFill>
          </a:ln>
        </p:spPr>
        <p:txBody>
          <a:bodyPr spcFirstLastPara="1" wrap="square" lIns="91425" tIns="91425" rIns="91425" bIns="91425" anchor="ctr" anchorCtr="0">
            <a:noAutofit/>
          </a:bodyPr>
          <a:lstStyle/>
          <a:p>
            <a:pPr lvl="0" algn="ctr"/>
            <a:r>
              <a:rPr lang="en-US" sz="2000" dirty="0">
                <a:solidFill>
                  <a:schemeClr val="tx1"/>
                </a:solidFill>
                <a:latin typeface="+mn-lt"/>
                <a:ea typeface="Times New Roman"/>
                <a:cs typeface="Times New Roman"/>
                <a:sym typeface="Times New Roman"/>
              </a:rPr>
              <a:t/>
            </a:r>
            <a:br>
              <a:rPr lang="en-US" sz="2000" dirty="0">
                <a:solidFill>
                  <a:schemeClr val="tx1"/>
                </a:solidFill>
                <a:latin typeface="+mn-lt"/>
                <a:ea typeface="Times New Roman"/>
                <a:cs typeface="Times New Roman"/>
                <a:sym typeface="Times New Roman"/>
              </a:rPr>
            </a:br>
            <a:r>
              <a:rPr lang="en-US" sz="2000" dirty="0">
                <a:solidFill>
                  <a:schemeClr val="tx1"/>
                </a:solidFill>
                <a:latin typeface="+mn-lt"/>
                <a:ea typeface="Times New Roman"/>
                <a:cs typeface="Times New Roman"/>
                <a:sym typeface="Times New Roman"/>
              </a:rPr>
              <a:t>How can we distinguish normal from abnormal behavior?</a:t>
            </a:r>
            <a:br>
              <a:rPr lang="en-US" sz="2000" dirty="0">
                <a:solidFill>
                  <a:schemeClr val="tx1"/>
                </a:solidFill>
                <a:latin typeface="+mn-lt"/>
                <a:ea typeface="Times New Roman"/>
                <a:cs typeface="Times New Roman"/>
                <a:sym typeface="Times New Roman"/>
              </a:rPr>
            </a:br>
            <a:endParaRPr sz="2000" dirty="0">
              <a:solidFill>
                <a:schemeClr val="tx1"/>
              </a:solidFill>
              <a:latin typeface="+mn-lt"/>
            </a:endParaRPr>
          </a:p>
        </p:txBody>
      </p:sp>
    </p:spTree>
    <p:extLst>
      <p:ext uri="{BB962C8B-B14F-4D97-AF65-F5344CB8AC3E}">
        <p14:creationId xmlns:p14="http://schemas.microsoft.com/office/powerpoint/2010/main" val="1174984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794" name="Google Shape;794;p49"/>
          <p:cNvGrpSpPr/>
          <p:nvPr/>
        </p:nvGrpSpPr>
        <p:grpSpPr>
          <a:xfrm>
            <a:off x="2235619" y="2074501"/>
            <a:ext cx="797844" cy="759594"/>
            <a:chOff x="4432808" y="3230673"/>
            <a:chExt cx="399140" cy="479179"/>
          </a:xfrm>
        </p:grpSpPr>
        <p:sp>
          <p:nvSpPr>
            <p:cNvPr id="795" name="Google Shape;795;p49"/>
            <p:cNvSpPr/>
            <p:nvPr/>
          </p:nvSpPr>
          <p:spPr>
            <a:xfrm>
              <a:off x="4743364" y="3464378"/>
              <a:ext cx="52526" cy="31128"/>
            </a:xfrm>
            <a:custGeom>
              <a:avLst/>
              <a:gdLst/>
              <a:ahLst/>
              <a:cxnLst/>
              <a:rect l="l" t="t" r="r" b="b"/>
              <a:pathLst>
                <a:path w="1598" h="947" extrusionOk="0">
                  <a:moveTo>
                    <a:pt x="295" y="1"/>
                  </a:moveTo>
                  <a:cubicBezTo>
                    <a:pt x="134" y="1"/>
                    <a:pt x="0" y="135"/>
                    <a:pt x="0" y="295"/>
                  </a:cubicBezTo>
                  <a:lnTo>
                    <a:pt x="0" y="947"/>
                  </a:lnTo>
                  <a:lnTo>
                    <a:pt x="1597" y="947"/>
                  </a:lnTo>
                  <a:lnTo>
                    <a:pt x="1597" y="295"/>
                  </a:lnTo>
                  <a:cubicBezTo>
                    <a:pt x="1597" y="135"/>
                    <a:pt x="1463"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4432808" y="3583171"/>
              <a:ext cx="311476" cy="126681"/>
            </a:xfrm>
            <a:custGeom>
              <a:avLst/>
              <a:gdLst/>
              <a:ahLst/>
              <a:cxnLst/>
              <a:rect l="l" t="t" r="r" b="b"/>
              <a:pathLst>
                <a:path w="9476" h="3854" extrusionOk="0">
                  <a:moveTo>
                    <a:pt x="2615" y="0"/>
                  </a:moveTo>
                  <a:lnTo>
                    <a:pt x="1794" y="205"/>
                  </a:lnTo>
                  <a:cubicBezTo>
                    <a:pt x="741" y="464"/>
                    <a:pt x="1" y="1418"/>
                    <a:pt x="1" y="2498"/>
                  </a:cubicBezTo>
                  <a:lnTo>
                    <a:pt x="1" y="3854"/>
                  </a:lnTo>
                  <a:lnTo>
                    <a:pt x="9475" y="3854"/>
                  </a:lnTo>
                  <a:lnTo>
                    <a:pt x="9475" y="2498"/>
                  </a:lnTo>
                  <a:cubicBezTo>
                    <a:pt x="9475" y="1418"/>
                    <a:pt x="8735" y="464"/>
                    <a:pt x="7682" y="205"/>
                  </a:cubicBezTo>
                  <a:lnTo>
                    <a:pt x="6861" y="0"/>
                  </a:lnTo>
                  <a:cubicBezTo>
                    <a:pt x="6736" y="1062"/>
                    <a:pt x="5835" y="1900"/>
                    <a:pt x="4738" y="1900"/>
                  </a:cubicBezTo>
                  <a:cubicBezTo>
                    <a:pt x="3641" y="1900"/>
                    <a:pt x="2731" y="1062"/>
                    <a:pt x="26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4518730" y="3575249"/>
              <a:ext cx="139632" cy="70408"/>
            </a:xfrm>
            <a:custGeom>
              <a:avLst/>
              <a:gdLst/>
              <a:ahLst/>
              <a:cxnLst/>
              <a:rect l="l" t="t" r="r" b="b"/>
              <a:pathLst>
                <a:path w="4248" h="2142" extrusionOk="0">
                  <a:moveTo>
                    <a:pt x="938" y="0"/>
                  </a:moveTo>
                  <a:lnTo>
                    <a:pt x="1" y="241"/>
                  </a:lnTo>
                  <a:cubicBezTo>
                    <a:pt x="117" y="1303"/>
                    <a:pt x="1027" y="2141"/>
                    <a:pt x="2124" y="2141"/>
                  </a:cubicBezTo>
                  <a:cubicBezTo>
                    <a:pt x="3221" y="2141"/>
                    <a:pt x="4122" y="1303"/>
                    <a:pt x="4247" y="241"/>
                  </a:cubicBezTo>
                  <a:lnTo>
                    <a:pt x="33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4591767" y="3589613"/>
              <a:ext cx="152517" cy="120238"/>
            </a:xfrm>
            <a:custGeom>
              <a:avLst/>
              <a:gdLst/>
              <a:ahLst/>
              <a:cxnLst/>
              <a:rect l="l" t="t" r="r" b="b"/>
              <a:pathLst>
                <a:path w="4640" h="3658" extrusionOk="0">
                  <a:moveTo>
                    <a:pt x="2801" y="0"/>
                  </a:moveTo>
                  <a:cubicBezTo>
                    <a:pt x="2498" y="964"/>
                    <a:pt x="1918" y="1927"/>
                    <a:pt x="1089" y="2757"/>
                  </a:cubicBezTo>
                  <a:cubicBezTo>
                    <a:pt x="741" y="3096"/>
                    <a:pt x="384" y="3399"/>
                    <a:pt x="0" y="3658"/>
                  </a:cubicBezTo>
                  <a:lnTo>
                    <a:pt x="4639" y="3658"/>
                  </a:lnTo>
                  <a:lnTo>
                    <a:pt x="4639" y="2302"/>
                  </a:lnTo>
                  <a:cubicBezTo>
                    <a:pt x="4639" y="1222"/>
                    <a:pt x="3899" y="268"/>
                    <a:pt x="2846" y="9"/>
                  </a:cubicBezTo>
                  <a:lnTo>
                    <a:pt x="2801" y="0"/>
                  </a:lnTo>
                  <a:close/>
                </a:path>
              </a:pathLst>
            </a:custGeom>
            <a:solidFill>
              <a:srgbClr val="282435">
                <a:alpha val="1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4549529" y="3530677"/>
              <a:ext cx="78033" cy="83588"/>
            </a:xfrm>
            <a:custGeom>
              <a:avLst/>
              <a:gdLst/>
              <a:ahLst/>
              <a:cxnLst/>
              <a:rect l="l" t="t" r="r" b="b"/>
              <a:pathLst>
                <a:path w="2374" h="2543" extrusionOk="0">
                  <a:moveTo>
                    <a:pt x="1" y="0"/>
                  </a:moveTo>
                  <a:lnTo>
                    <a:pt x="1" y="1356"/>
                  </a:lnTo>
                  <a:cubicBezTo>
                    <a:pt x="1" y="2016"/>
                    <a:pt x="536" y="2543"/>
                    <a:pt x="1187" y="2543"/>
                  </a:cubicBezTo>
                  <a:cubicBezTo>
                    <a:pt x="1838" y="2543"/>
                    <a:pt x="2374" y="2016"/>
                    <a:pt x="2374" y="1356"/>
                  </a:cubicBezTo>
                  <a:lnTo>
                    <a:pt x="2374" y="0"/>
                  </a:lnTo>
                  <a:close/>
                </a:path>
              </a:pathLst>
            </a:custGeom>
            <a:solidFill>
              <a:srgbClr val="FFB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4549529" y="3530677"/>
              <a:ext cx="78033" cy="36091"/>
            </a:xfrm>
            <a:custGeom>
              <a:avLst/>
              <a:gdLst/>
              <a:ahLst/>
              <a:cxnLst/>
              <a:rect l="l" t="t" r="r" b="b"/>
              <a:pathLst>
                <a:path w="2374" h="1098" extrusionOk="0">
                  <a:moveTo>
                    <a:pt x="1" y="0"/>
                  </a:moveTo>
                  <a:lnTo>
                    <a:pt x="1" y="901"/>
                  </a:lnTo>
                  <a:cubicBezTo>
                    <a:pt x="375" y="1026"/>
                    <a:pt x="777" y="1097"/>
                    <a:pt x="1187" y="1097"/>
                  </a:cubicBezTo>
                  <a:cubicBezTo>
                    <a:pt x="1597" y="1097"/>
                    <a:pt x="1999" y="1026"/>
                    <a:pt x="2374" y="901"/>
                  </a:cubicBezTo>
                  <a:lnTo>
                    <a:pt x="2374" y="0"/>
                  </a:lnTo>
                  <a:close/>
                </a:path>
              </a:pathLst>
            </a:custGeom>
            <a:solidFill>
              <a:srgbClr val="F6A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4491185" y="3346507"/>
              <a:ext cx="194722" cy="192980"/>
            </a:xfrm>
            <a:custGeom>
              <a:avLst/>
              <a:gdLst/>
              <a:ahLst/>
              <a:cxnLst/>
              <a:rect l="l" t="t" r="r" b="b"/>
              <a:pathLst>
                <a:path w="5924" h="5871" extrusionOk="0">
                  <a:moveTo>
                    <a:pt x="0" y="1"/>
                  </a:moveTo>
                  <a:lnTo>
                    <a:pt x="0" y="2909"/>
                  </a:lnTo>
                  <a:cubicBezTo>
                    <a:pt x="0" y="4542"/>
                    <a:pt x="1329" y="5871"/>
                    <a:pt x="2962" y="5871"/>
                  </a:cubicBezTo>
                  <a:cubicBezTo>
                    <a:pt x="4595" y="5871"/>
                    <a:pt x="5924" y="4542"/>
                    <a:pt x="5924" y="2909"/>
                  </a:cubicBezTo>
                  <a:lnTo>
                    <a:pt x="5924" y="1"/>
                  </a:lnTo>
                  <a:close/>
                </a:path>
              </a:pathLst>
            </a:custGeom>
            <a:solidFill>
              <a:srgbClr val="FED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4569186" y="3346507"/>
              <a:ext cx="116721" cy="192980"/>
            </a:xfrm>
            <a:custGeom>
              <a:avLst/>
              <a:gdLst/>
              <a:ahLst/>
              <a:cxnLst/>
              <a:rect l="l" t="t" r="r" b="b"/>
              <a:pathLst>
                <a:path w="3551" h="5871" extrusionOk="0">
                  <a:moveTo>
                    <a:pt x="2364" y="1"/>
                  </a:moveTo>
                  <a:lnTo>
                    <a:pt x="2364" y="2909"/>
                  </a:lnTo>
                  <a:cubicBezTo>
                    <a:pt x="2364" y="4336"/>
                    <a:pt x="1347" y="5532"/>
                    <a:pt x="0" y="5808"/>
                  </a:cubicBezTo>
                  <a:cubicBezTo>
                    <a:pt x="188" y="5844"/>
                    <a:pt x="384" y="5871"/>
                    <a:pt x="589" y="5871"/>
                  </a:cubicBezTo>
                  <a:cubicBezTo>
                    <a:pt x="2222" y="5871"/>
                    <a:pt x="3551" y="4542"/>
                    <a:pt x="3551" y="2909"/>
                  </a:cubicBezTo>
                  <a:lnTo>
                    <a:pt x="3551" y="1"/>
                  </a:lnTo>
                  <a:close/>
                </a:path>
              </a:pathLst>
            </a:custGeom>
            <a:solidFill>
              <a:srgbClr val="FFB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4471825" y="3230673"/>
              <a:ext cx="233443" cy="211453"/>
            </a:xfrm>
            <a:custGeom>
              <a:avLst/>
              <a:gdLst/>
              <a:ahLst/>
              <a:cxnLst/>
              <a:rect l="l" t="t" r="r" b="b"/>
              <a:pathLst>
                <a:path w="7102" h="6433" extrusionOk="0">
                  <a:moveTo>
                    <a:pt x="3551" y="1"/>
                  </a:moveTo>
                  <a:cubicBezTo>
                    <a:pt x="1588" y="1"/>
                    <a:pt x="0" y="1598"/>
                    <a:pt x="0" y="3560"/>
                  </a:cubicBezTo>
                  <a:lnTo>
                    <a:pt x="0" y="4952"/>
                  </a:lnTo>
                  <a:lnTo>
                    <a:pt x="589" y="4952"/>
                  </a:lnTo>
                  <a:lnTo>
                    <a:pt x="589" y="6433"/>
                  </a:lnTo>
                  <a:lnTo>
                    <a:pt x="937" y="5764"/>
                  </a:lnTo>
                  <a:cubicBezTo>
                    <a:pt x="1142" y="5371"/>
                    <a:pt x="1544" y="5131"/>
                    <a:pt x="1990" y="5131"/>
                  </a:cubicBezTo>
                  <a:lnTo>
                    <a:pt x="2543" y="5131"/>
                  </a:lnTo>
                  <a:cubicBezTo>
                    <a:pt x="4042" y="5131"/>
                    <a:pt x="4764" y="4194"/>
                    <a:pt x="4969" y="3873"/>
                  </a:cubicBezTo>
                  <a:cubicBezTo>
                    <a:pt x="5014" y="3801"/>
                    <a:pt x="5085" y="3766"/>
                    <a:pt x="5166" y="3766"/>
                  </a:cubicBezTo>
                  <a:cubicBezTo>
                    <a:pt x="5389" y="3766"/>
                    <a:pt x="5585" y="3908"/>
                    <a:pt x="5665" y="4114"/>
                  </a:cubicBezTo>
                  <a:lnTo>
                    <a:pt x="6513" y="6433"/>
                  </a:lnTo>
                  <a:lnTo>
                    <a:pt x="6513" y="4952"/>
                  </a:lnTo>
                  <a:lnTo>
                    <a:pt x="7102" y="4952"/>
                  </a:lnTo>
                  <a:lnTo>
                    <a:pt x="7102" y="3560"/>
                  </a:lnTo>
                  <a:cubicBezTo>
                    <a:pt x="7102" y="1598"/>
                    <a:pt x="5514" y="1"/>
                    <a:pt x="3551" y="1"/>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4571815" y="3245629"/>
              <a:ext cx="133452" cy="196497"/>
            </a:xfrm>
            <a:custGeom>
              <a:avLst/>
              <a:gdLst/>
              <a:ahLst/>
              <a:cxnLst/>
              <a:rect l="l" t="t" r="r" b="b"/>
              <a:pathLst>
                <a:path w="4060" h="5978" extrusionOk="0">
                  <a:moveTo>
                    <a:pt x="2249" y="1"/>
                  </a:moveTo>
                  <a:lnTo>
                    <a:pt x="2249" y="1"/>
                  </a:lnTo>
                  <a:cubicBezTo>
                    <a:pt x="2284" y="1071"/>
                    <a:pt x="1990" y="2936"/>
                    <a:pt x="1" y="4640"/>
                  </a:cubicBezTo>
                  <a:cubicBezTo>
                    <a:pt x="1169" y="4461"/>
                    <a:pt x="1749" y="3694"/>
                    <a:pt x="1927" y="3418"/>
                  </a:cubicBezTo>
                  <a:cubicBezTo>
                    <a:pt x="1972" y="3346"/>
                    <a:pt x="2043" y="3311"/>
                    <a:pt x="2124" y="3311"/>
                  </a:cubicBezTo>
                  <a:cubicBezTo>
                    <a:pt x="2347" y="3311"/>
                    <a:pt x="2543" y="3453"/>
                    <a:pt x="2623" y="3659"/>
                  </a:cubicBezTo>
                  <a:lnTo>
                    <a:pt x="3471" y="5978"/>
                  </a:lnTo>
                  <a:lnTo>
                    <a:pt x="3471" y="4497"/>
                  </a:lnTo>
                  <a:lnTo>
                    <a:pt x="4060" y="4497"/>
                  </a:lnTo>
                  <a:lnTo>
                    <a:pt x="4060" y="3105"/>
                  </a:lnTo>
                  <a:cubicBezTo>
                    <a:pt x="4060" y="1767"/>
                    <a:pt x="3328" y="608"/>
                    <a:pt x="2249" y="1"/>
                  </a:cubicBezTo>
                  <a:close/>
                </a:path>
              </a:pathLst>
            </a:custGeom>
            <a:solidFill>
              <a:srgbClr val="99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4685874" y="3383453"/>
              <a:ext cx="39050" cy="58673"/>
            </a:xfrm>
            <a:custGeom>
              <a:avLst/>
              <a:gdLst/>
              <a:ahLst/>
              <a:cxnLst/>
              <a:rect l="l" t="t" r="r" b="b"/>
              <a:pathLst>
                <a:path w="1188" h="1785" extrusionOk="0">
                  <a:moveTo>
                    <a:pt x="170" y="1"/>
                  </a:moveTo>
                  <a:cubicBezTo>
                    <a:pt x="81" y="1"/>
                    <a:pt x="1" y="81"/>
                    <a:pt x="1" y="179"/>
                  </a:cubicBezTo>
                  <a:lnTo>
                    <a:pt x="1" y="1785"/>
                  </a:lnTo>
                  <a:lnTo>
                    <a:pt x="295" y="1785"/>
                  </a:lnTo>
                  <a:cubicBezTo>
                    <a:pt x="786" y="1785"/>
                    <a:pt x="1187" y="1384"/>
                    <a:pt x="1187" y="893"/>
                  </a:cubicBezTo>
                  <a:cubicBezTo>
                    <a:pt x="1187" y="402"/>
                    <a:pt x="786" y="1"/>
                    <a:pt x="295" y="1"/>
                  </a:cubicBezTo>
                  <a:close/>
                </a:path>
              </a:pathLst>
            </a:custGeom>
            <a:solidFill>
              <a:srgbClr val="EA9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4452169" y="3383453"/>
              <a:ext cx="39050" cy="58673"/>
            </a:xfrm>
            <a:custGeom>
              <a:avLst/>
              <a:gdLst/>
              <a:ahLst/>
              <a:cxnLst/>
              <a:rect l="l" t="t" r="r" b="b"/>
              <a:pathLst>
                <a:path w="1188" h="1785" extrusionOk="0">
                  <a:moveTo>
                    <a:pt x="893" y="1"/>
                  </a:moveTo>
                  <a:cubicBezTo>
                    <a:pt x="402" y="1"/>
                    <a:pt x="1" y="402"/>
                    <a:pt x="1" y="893"/>
                  </a:cubicBezTo>
                  <a:cubicBezTo>
                    <a:pt x="1" y="1384"/>
                    <a:pt x="402" y="1785"/>
                    <a:pt x="893" y="1785"/>
                  </a:cubicBezTo>
                  <a:lnTo>
                    <a:pt x="1187" y="1785"/>
                  </a:lnTo>
                  <a:lnTo>
                    <a:pt x="1187" y="179"/>
                  </a:lnTo>
                  <a:cubicBezTo>
                    <a:pt x="1187" y="81"/>
                    <a:pt x="1107" y="1"/>
                    <a:pt x="1018" y="1"/>
                  </a:cubicBezTo>
                  <a:close/>
                </a:path>
              </a:pathLst>
            </a:custGeom>
            <a:solidFill>
              <a:srgbClr val="EA9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4707305" y="3495473"/>
              <a:ext cx="124643" cy="214378"/>
            </a:xfrm>
            <a:custGeom>
              <a:avLst/>
              <a:gdLst/>
              <a:ahLst/>
              <a:cxnLst/>
              <a:rect l="l" t="t" r="r" b="b"/>
              <a:pathLst>
                <a:path w="3792" h="6522" extrusionOk="0">
                  <a:moveTo>
                    <a:pt x="473" y="1"/>
                  </a:moveTo>
                  <a:cubicBezTo>
                    <a:pt x="214" y="1"/>
                    <a:pt x="0" y="215"/>
                    <a:pt x="0" y="473"/>
                  </a:cubicBezTo>
                  <a:lnTo>
                    <a:pt x="0" y="6040"/>
                  </a:lnTo>
                  <a:cubicBezTo>
                    <a:pt x="0" y="6308"/>
                    <a:pt x="214" y="6522"/>
                    <a:pt x="473" y="6522"/>
                  </a:cubicBezTo>
                  <a:lnTo>
                    <a:pt x="3319" y="6522"/>
                  </a:lnTo>
                  <a:cubicBezTo>
                    <a:pt x="3577" y="6522"/>
                    <a:pt x="3792" y="6308"/>
                    <a:pt x="3792" y="6040"/>
                  </a:cubicBezTo>
                  <a:lnTo>
                    <a:pt x="3792" y="473"/>
                  </a:lnTo>
                  <a:cubicBezTo>
                    <a:pt x="3792" y="215"/>
                    <a:pt x="3577" y="1"/>
                    <a:pt x="3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4793786" y="3495473"/>
              <a:ext cx="38162" cy="214378"/>
            </a:xfrm>
            <a:custGeom>
              <a:avLst/>
              <a:gdLst/>
              <a:ahLst/>
              <a:cxnLst/>
              <a:rect l="l" t="t" r="r" b="b"/>
              <a:pathLst>
                <a:path w="1161" h="6522" extrusionOk="0">
                  <a:moveTo>
                    <a:pt x="1" y="1"/>
                  </a:moveTo>
                  <a:cubicBezTo>
                    <a:pt x="268" y="1"/>
                    <a:pt x="483" y="215"/>
                    <a:pt x="483" y="473"/>
                  </a:cubicBezTo>
                  <a:lnTo>
                    <a:pt x="483" y="6040"/>
                  </a:lnTo>
                  <a:cubicBezTo>
                    <a:pt x="483" y="6308"/>
                    <a:pt x="268" y="6522"/>
                    <a:pt x="1" y="6522"/>
                  </a:cubicBezTo>
                  <a:lnTo>
                    <a:pt x="688" y="6522"/>
                  </a:lnTo>
                  <a:cubicBezTo>
                    <a:pt x="946" y="6522"/>
                    <a:pt x="1161" y="6308"/>
                    <a:pt x="1161" y="6040"/>
                  </a:cubicBezTo>
                  <a:lnTo>
                    <a:pt x="1161" y="473"/>
                  </a:lnTo>
                  <a:cubicBezTo>
                    <a:pt x="1161" y="215"/>
                    <a:pt x="946" y="1"/>
                    <a:pt x="688" y="1"/>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4738368" y="3526864"/>
              <a:ext cx="62486" cy="120534"/>
            </a:xfrm>
            <a:custGeom>
              <a:avLst/>
              <a:gdLst/>
              <a:ahLst/>
              <a:cxnLst/>
              <a:rect l="l" t="t" r="r" b="b"/>
              <a:pathLst>
                <a:path w="1901" h="3667" extrusionOk="0">
                  <a:moveTo>
                    <a:pt x="286" y="0"/>
                  </a:moveTo>
                  <a:cubicBezTo>
                    <a:pt x="126" y="0"/>
                    <a:pt x="1" y="125"/>
                    <a:pt x="1" y="277"/>
                  </a:cubicBezTo>
                  <a:lnTo>
                    <a:pt x="1" y="3667"/>
                  </a:lnTo>
                  <a:lnTo>
                    <a:pt x="1901" y="3667"/>
                  </a:lnTo>
                  <a:lnTo>
                    <a:pt x="1901" y="277"/>
                  </a:lnTo>
                  <a:cubicBezTo>
                    <a:pt x="1901" y="125"/>
                    <a:pt x="1767" y="0"/>
                    <a:pt x="1615" y="0"/>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4738368" y="3647366"/>
              <a:ext cx="62486" cy="31128"/>
            </a:xfrm>
            <a:custGeom>
              <a:avLst/>
              <a:gdLst/>
              <a:ahLst/>
              <a:cxnLst/>
              <a:rect l="l" t="t" r="r" b="b"/>
              <a:pathLst>
                <a:path w="1901" h="947" extrusionOk="0">
                  <a:moveTo>
                    <a:pt x="1" y="1"/>
                  </a:moveTo>
                  <a:lnTo>
                    <a:pt x="1" y="661"/>
                  </a:lnTo>
                  <a:cubicBezTo>
                    <a:pt x="1" y="821"/>
                    <a:pt x="126" y="946"/>
                    <a:pt x="286" y="946"/>
                  </a:cubicBezTo>
                  <a:lnTo>
                    <a:pt x="1615" y="946"/>
                  </a:lnTo>
                  <a:cubicBezTo>
                    <a:pt x="1767" y="946"/>
                    <a:pt x="1901" y="821"/>
                    <a:pt x="1901" y="661"/>
                  </a:cubicBezTo>
                  <a:lnTo>
                    <a:pt x="19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4669176" y="3671427"/>
              <a:ext cx="14101" cy="38425"/>
            </a:xfrm>
            <a:custGeom>
              <a:avLst/>
              <a:gdLst/>
              <a:ahLst/>
              <a:cxnLst/>
              <a:rect l="l" t="t" r="r" b="b"/>
              <a:pathLst>
                <a:path w="429" h="1169" extrusionOk="0">
                  <a:moveTo>
                    <a:pt x="214" y="0"/>
                  </a:moveTo>
                  <a:cubicBezTo>
                    <a:pt x="98" y="0"/>
                    <a:pt x="0" y="98"/>
                    <a:pt x="0" y="214"/>
                  </a:cubicBezTo>
                  <a:lnTo>
                    <a:pt x="0" y="1169"/>
                  </a:lnTo>
                  <a:lnTo>
                    <a:pt x="429" y="1169"/>
                  </a:lnTo>
                  <a:lnTo>
                    <a:pt x="429" y="214"/>
                  </a:lnTo>
                  <a:cubicBezTo>
                    <a:pt x="429" y="98"/>
                    <a:pt x="330" y="0"/>
                    <a:pt x="214" y="0"/>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4493815" y="3671427"/>
              <a:ext cx="14101" cy="38425"/>
            </a:xfrm>
            <a:custGeom>
              <a:avLst/>
              <a:gdLst/>
              <a:ahLst/>
              <a:cxnLst/>
              <a:rect l="l" t="t" r="r" b="b"/>
              <a:pathLst>
                <a:path w="429" h="1169" extrusionOk="0">
                  <a:moveTo>
                    <a:pt x="215" y="0"/>
                  </a:moveTo>
                  <a:cubicBezTo>
                    <a:pt x="99" y="0"/>
                    <a:pt x="1" y="98"/>
                    <a:pt x="1" y="214"/>
                  </a:cubicBezTo>
                  <a:lnTo>
                    <a:pt x="1" y="1169"/>
                  </a:lnTo>
                  <a:lnTo>
                    <a:pt x="429" y="1169"/>
                  </a:lnTo>
                  <a:lnTo>
                    <a:pt x="429" y="214"/>
                  </a:lnTo>
                  <a:cubicBezTo>
                    <a:pt x="429" y="98"/>
                    <a:pt x="331" y="0"/>
                    <a:pt x="215" y="0"/>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4558930" y="3490116"/>
              <a:ext cx="59265" cy="23272"/>
            </a:xfrm>
            <a:custGeom>
              <a:avLst/>
              <a:gdLst/>
              <a:ahLst/>
              <a:cxnLst/>
              <a:rect l="l" t="t" r="r" b="b"/>
              <a:pathLst>
                <a:path w="1803" h="708" extrusionOk="0">
                  <a:moveTo>
                    <a:pt x="901" y="1"/>
                  </a:moveTo>
                  <a:cubicBezTo>
                    <a:pt x="607" y="1"/>
                    <a:pt x="312" y="115"/>
                    <a:pt x="89" y="342"/>
                  </a:cubicBezTo>
                  <a:cubicBezTo>
                    <a:pt x="0" y="422"/>
                    <a:pt x="0" y="556"/>
                    <a:pt x="89" y="645"/>
                  </a:cubicBezTo>
                  <a:cubicBezTo>
                    <a:pt x="129" y="686"/>
                    <a:pt x="183" y="706"/>
                    <a:pt x="238" y="706"/>
                  </a:cubicBezTo>
                  <a:cubicBezTo>
                    <a:pt x="292" y="706"/>
                    <a:pt x="348" y="686"/>
                    <a:pt x="393" y="645"/>
                  </a:cubicBezTo>
                  <a:cubicBezTo>
                    <a:pt x="531" y="503"/>
                    <a:pt x="716" y="431"/>
                    <a:pt x="901" y="431"/>
                  </a:cubicBezTo>
                  <a:cubicBezTo>
                    <a:pt x="1086" y="431"/>
                    <a:pt x="1271" y="503"/>
                    <a:pt x="1410" y="645"/>
                  </a:cubicBezTo>
                  <a:cubicBezTo>
                    <a:pt x="1454" y="681"/>
                    <a:pt x="1508" y="708"/>
                    <a:pt x="1561" y="708"/>
                  </a:cubicBezTo>
                  <a:cubicBezTo>
                    <a:pt x="1615" y="708"/>
                    <a:pt x="1677" y="681"/>
                    <a:pt x="1713" y="645"/>
                  </a:cubicBezTo>
                  <a:cubicBezTo>
                    <a:pt x="1802" y="556"/>
                    <a:pt x="1802" y="422"/>
                    <a:pt x="1713" y="342"/>
                  </a:cubicBezTo>
                  <a:cubicBezTo>
                    <a:pt x="1490" y="115"/>
                    <a:pt x="1195" y="1"/>
                    <a:pt x="901" y="1"/>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9"/>
            <p:cNvSpPr/>
            <p:nvPr/>
          </p:nvSpPr>
          <p:spPr>
            <a:xfrm>
              <a:off x="4606723" y="3425132"/>
              <a:ext cx="35204" cy="22878"/>
            </a:xfrm>
            <a:custGeom>
              <a:avLst/>
              <a:gdLst/>
              <a:ahLst/>
              <a:cxnLst/>
              <a:rect l="l" t="t" r="r" b="b"/>
              <a:pathLst>
                <a:path w="1071" h="696" extrusionOk="0">
                  <a:moveTo>
                    <a:pt x="237" y="0"/>
                  </a:moveTo>
                  <a:cubicBezTo>
                    <a:pt x="209" y="0"/>
                    <a:pt x="180" y="6"/>
                    <a:pt x="152" y="17"/>
                  </a:cubicBezTo>
                  <a:cubicBezTo>
                    <a:pt x="45" y="62"/>
                    <a:pt x="0" y="187"/>
                    <a:pt x="45" y="303"/>
                  </a:cubicBezTo>
                  <a:cubicBezTo>
                    <a:pt x="152" y="544"/>
                    <a:pt x="393" y="695"/>
                    <a:pt x="642" y="695"/>
                  </a:cubicBezTo>
                  <a:cubicBezTo>
                    <a:pt x="732" y="695"/>
                    <a:pt x="821" y="678"/>
                    <a:pt x="910" y="642"/>
                  </a:cubicBezTo>
                  <a:cubicBezTo>
                    <a:pt x="1017" y="588"/>
                    <a:pt x="1071" y="463"/>
                    <a:pt x="1017" y="356"/>
                  </a:cubicBezTo>
                  <a:cubicBezTo>
                    <a:pt x="984" y="278"/>
                    <a:pt x="909" y="228"/>
                    <a:pt x="829" y="228"/>
                  </a:cubicBezTo>
                  <a:cubicBezTo>
                    <a:pt x="799" y="228"/>
                    <a:pt x="769" y="235"/>
                    <a:pt x="741" y="249"/>
                  </a:cubicBezTo>
                  <a:cubicBezTo>
                    <a:pt x="713" y="260"/>
                    <a:pt x="684" y="265"/>
                    <a:pt x="655" y="265"/>
                  </a:cubicBezTo>
                  <a:cubicBezTo>
                    <a:pt x="562" y="265"/>
                    <a:pt x="471" y="213"/>
                    <a:pt x="437" y="124"/>
                  </a:cubicBezTo>
                  <a:cubicBezTo>
                    <a:pt x="398" y="45"/>
                    <a:pt x="319" y="0"/>
                    <a:pt x="237" y="0"/>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4535165" y="3425132"/>
              <a:ext cx="35204" cy="22878"/>
            </a:xfrm>
            <a:custGeom>
              <a:avLst/>
              <a:gdLst/>
              <a:ahLst/>
              <a:cxnLst/>
              <a:rect l="l" t="t" r="r" b="b"/>
              <a:pathLst>
                <a:path w="1071" h="696" extrusionOk="0">
                  <a:moveTo>
                    <a:pt x="834" y="0"/>
                  </a:moveTo>
                  <a:cubicBezTo>
                    <a:pt x="752" y="0"/>
                    <a:pt x="673" y="45"/>
                    <a:pt x="634" y="124"/>
                  </a:cubicBezTo>
                  <a:cubicBezTo>
                    <a:pt x="600" y="213"/>
                    <a:pt x="509" y="265"/>
                    <a:pt x="416" y="265"/>
                  </a:cubicBezTo>
                  <a:cubicBezTo>
                    <a:pt x="387" y="265"/>
                    <a:pt x="358" y="260"/>
                    <a:pt x="330" y="249"/>
                  </a:cubicBezTo>
                  <a:cubicBezTo>
                    <a:pt x="302" y="235"/>
                    <a:pt x="272" y="228"/>
                    <a:pt x="242" y="228"/>
                  </a:cubicBezTo>
                  <a:cubicBezTo>
                    <a:pt x="162" y="228"/>
                    <a:pt x="87" y="278"/>
                    <a:pt x="54" y="356"/>
                  </a:cubicBezTo>
                  <a:cubicBezTo>
                    <a:pt x="0" y="463"/>
                    <a:pt x="54" y="588"/>
                    <a:pt x="161" y="642"/>
                  </a:cubicBezTo>
                  <a:cubicBezTo>
                    <a:pt x="250" y="678"/>
                    <a:pt x="339" y="695"/>
                    <a:pt x="420" y="695"/>
                  </a:cubicBezTo>
                  <a:cubicBezTo>
                    <a:pt x="678" y="695"/>
                    <a:pt x="919" y="544"/>
                    <a:pt x="1026" y="303"/>
                  </a:cubicBezTo>
                  <a:cubicBezTo>
                    <a:pt x="1071" y="187"/>
                    <a:pt x="1026" y="62"/>
                    <a:pt x="919" y="17"/>
                  </a:cubicBezTo>
                  <a:cubicBezTo>
                    <a:pt x="891" y="6"/>
                    <a:pt x="862" y="0"/>
                    <a:pt x="834" y="0"/>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836;p49"/>
          <p:cNvGrpSpPr/>
          <p:nvPr/>
        </p:nvGrpSpPr>
        <p:grpSpPr>
          <a:xfrm>
            <a:off x="6353387" y="2057786"/>
            <a:ext cx="955040" cy="797163"/>
            <a:chOff x="6504538" y="551406"/>
            <a:chExt cx="479179" cy="446046"/>
          </a:xfrm>
        </p:grpSpPr>
        <p:sp>
          <p:nvSpPr>
            <p:cNvPr id="68" name="Google Shape;837;p49"/>
            <p:cNvSpPr/>
            <p:nvPr/>
          </p:nvSpPr>
          <p:spPr>
            <a:xfrm>
              <a:off x="6683680" y="787183"/>
              <a:ext cx="120863" cy="62190"/>
            </a:xfrm>
            <a:custGeom>
              <a:avLst/>
              <a:gdLst/>
              <a:ahLst/>
              <a:cxnLst/>
              <a:rect l="l" t="t" r="r" b="b"/>
              <a:pathLst>
                <a:path w="3677" h="1892" extrusionOk="0">
                  <a:moveTo>
                    <a:pt x="947" y="0"/>
                  </a:moveTo>
                  <a:cubicBezTo>
                    <a:pt x="429" y="0"/>
                    <a:pt x="1" y="420"/>
                    <a:pt x="1" y="946"/>
                  </a:cubicBezTo>
                  <a:lnTo>
                    <a:pt x="1" y="1597"/>
                  </a:lnTo>
                  <a:cubicBezTo>
                    <a:pt x="1" y="1767"/>
                    <a:pt x="135" y="1892"/>
                    <a:pt x="295" y="1892"/>
                  </a:cubicBezTo>
                  <a:lnTo>
                    <a:pt x="3382" y="1892"/>
                  </a:lnTo>
                  <a:cubicBezTo>
                    <a:pt x="3543" y="1892"/>
                    <a:pt x="3676" y="1767"/>
                    <a:pt x="3676" y="1597"/>
                  </a:cubicBezTo>
                  <a:lnTo>
                    <a:pt x="3676" y="946"/>
                  </a:lnTo>
                  <a:cubicBezTo>
                    <a:pt x="3676" y="420"/>
                    <a:pt x="3248" y="0"/>
                    <a:pt x="2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38;p49"/>
            <p:cNvSpPr/>
            <p:nvPr/>
          </p:nvSpPr>
          <p:spPr>
            <a:xfrm>
              <a:off x="6742353" y="787183"/>
              <a:ext cx="62190" cy="62190"/>
            </a:xfrm>
            <a:custGeom>
              <a:avLst/>
              <a:gdLst/>
              <a:ahLst/>
              <a:cxnLst/>
              <a:rect l="l" t="t" r="r" b="b"/>
              <a:pathLst>
                <a:path w="1892" h="1892" extrusionOk="0">
                  <a:moveTo>
                    <a:pt x="0" y="0"/>
                  </a:moveTo>
                  <a:cubicBezTo>
                    <a:pt x="526" y="0"/>
                    <a:pt x="946" y="420"/>
                    <a:pt x="946" y="946"/>
                  </a:cubicBezTo>
                  <a:lnTo>
                    <a:pt x="946" y="1892"/>
                  </a:lnTo>
                  <a:lnTo>
                    <a:pt x="1597" y="1892"/>
                  </a:lnTo>
                  <a:cubicBezTo>
                    <a:pt x="1758" y="1892"/>
                    <a:pt x="1891" y="1767"/>
                    <a:pt x="1891" y="1597"/>
                  </a:cubicBezTo>
                  <a:lnTo>
                    <a:pt x="1891" y="946"/>
                  </a:lnTo>
                  <a:cubicBezTo>
                    <a:pt x="1891" y="420"/>
                    <a:pt x="1463"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39;p49"/>
            <p:cNvSpPr/>
            <p:nvPr/>
          </p:nvSpPr>
          <p:spPr>
            <a:xfrm>
              <a:off x="6708924" y="717104"/>
              <a:ext cx="70112" cy="70112"/>
            </a:xfrm>
            <a:custGeom>
              <a:avLst/>
              <a:gdLst/>
              <a:ahLst/>
              <a:cxnLst/>
              <a:rect l="l" t="t" r="r" b="b"/>
              <a:pathLst>
                <a:path w="2133" h="2133" extrusionOk="0">
                  <a:moveTo>
                    <a:pt x="1071" y="0"/>
                  </a:moveTo>
                  <a:cubicBezTo>
                    <a:pt x="482" y="0"/>
                    <a:pt x="0" y="473"/>
                    <a:pt x="0" y="1062"/>
                  </a:cubicBezTo>
                  <a:cubicBezTo>
                    <a:pt x="0" y="1651"/>
                    <a:pt x="482" y="2132"/>
                    <a:pt x="1071" y="2132"/>
                  </a:cubicBezTo>
                  <a:cubicBezTo>
                    <a:pt x="1659" y="2132"/>
                    <a:pt x="2132" y="1651"/>
                    <a:pt x="2132" y="1062"/>
                  </a:cubicBezTo>
                  <a:cubicBezTo>
                    <a:pt x="2132" y="473"/>
                    <a:pt x="1659" y="0"/>
                    <a:pt x="1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0;p49"/>
            <p:cNvSpPr/>
            <p:nvPr/>
          </p:nvSpPr>
          <p:spPr>
            <a:xfrm>
              <a:off x="6713033" y="721213"/>
              <a:ext cx="66003" cy="66003"/>
            </a:xfrm>
            <a:custGeom>
              <a:avLst/>
              <a:gdLst/>
              <a:ahLst/>
              <a:cxnLst/>
              <a:rect l="l" t="t" r="r" b="b"/>
              <a:pathLst>
                <a:path w="2008" h="2008" extrusionOk="0">
                  <a:moveTo>
                    <a:pt x="1445" y="0"/>
                  </a:moveTo>
                  <a:lnTo>
                    <a:pt x="1445" y="0"/>
                  </a:lnTo>
                  <a:cubicBezTo>
                    <a:pt x="1526" y="152"/>
                    <a:pt x="1570" y="321"/>
                    <a:pt x="1570" y="500"/>
                  </a:cubicBezTo>
                  <a:cubicBezTo>
                    <a:pt x="1570" y="1088"/>
                    <a:pt x="1097" y="1570"/>
                    <a:pt x="509" y="1570"/>
                  </a:cubicBezTo>
                  <a:cubicBezTo>
                    <a:pt x="321" y="1570"/>
                    <a:pt x="152" y="1517"/>
                    <a:pt x="0" y="1445"/>
                  </a:cubicBezTo>
                  <a:lnTo>
                    <a:pt x="0" y="1445"/>
                  </a:lnTo>
                  <a:cubicBezTo>
                    <a:pt x="187" y="1775"/>
                    <a:pt x="535" y="2007"/>
                    <a:pt x="946" y="2007"/>
                  </a:cubicBezTo>
                  <a:cubicBezTo>
                    <a:pt x="1534" y="2007"/>
                    <a:pt x="2007" y="1526"/>
                    <a:pt x="2007" y="937"/>
                  </a:cubicBezTo>
                  <a:cubicBezTo>
                    <a:pt x="2007" y="535"/>
                    <a:pt x="1784" y="178"/>
                    <a:pt x="1445"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1;p49"/>
            <p:cNvSpPr/>
            <p:nvPr/>
          </p:nvSpPr>
          <p:spPr>
            <a:xfrm>
              <a:off x="6890136" y="950810"/>
              <a:ext cx="93581" cy="46643"/>
            </a:xfrm>
            <a:custGeom>
              <a:avLst/>
              <a:gdLst/>
              <a:ahLst/>
              <a:cxnLst/>
              <a:rect l="l" t="t" r="r" b="b"/>
              <a:pathLst>
                <a:path w="2847" h="1419" extrusionOk="0">
                  <a:moveTo>
                    <a:pt x="589" y="0"/>
                  </a:moveTo>
                  <a:cubicBezTo>
                    <a:pt x="268" y="0"/>
                    <a:pt x="0" y="268"/>
                    <a:pt x="0" y="589"/>
                  </a:cubicBezTo>
                  <a:lnTo>
                    <a:pt x="0" y="1133"/>
                  </a:lnTo>
                  <a:cubicBezTo>
                    <a:pt x="0" y="1294"/>
                    <a:pt x="134" y="1419"/>
                    <a:pt x="295" y="1419"/>
                  </a:cubicBezTo>
                  <a:lnTo>
                    <a:pt x="2552" y="1419"/>
                  </a:lnTo>
                  <a:cubicBezTo>
                    <a:pt x="2712" y="1419"/>
                    <a:pt x="2846" y="1294"/>
                    <a:pt x="2846" y="1133"/>
                  </a:cubicBezTo>
                  <a:lnTo>
                    <a:pt x="2846" y="589"/>
                  </a:lnTo>
                  <a:cubicBezTo>
                    <a:pt x="2846" y="268"/>
                    <a:pt x="2579" y="0"/>
                    <a:pt x="2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2;p49"/>
            <p:cNvSpPr/>
            <p:nvPr/>
          </p:nvSpPr>
          <p:spPr>
            <a:xfrm>
              <a:off x="6938817" y="950810"/>
              <a:ext cx="44900" cy="46643"/>
            </a:xfrm>
            <a:custGeom>
              <a:avLst/>
              <a:gdLst/>
              <a:ahLst/>
              <a:cxnLst/>
              <a:rect l="l" t="t" r="r" b="b"/>
              <a:pathLst>
                <a:path w="1366" h="1419" extrusionOk="0">
                  <a:moveTo>
                    <a:pt x="0" y="0"/>
                  </a:moveTo>
                  <a:cubicBezTo>
                    <a:pt x="330" y="0"/>
                    <a:pt x="589" y="268"/>
                    <a:pt x="589" y="589"/>
                  </a:cubicBezTo>
                  <a:lnTo>
                    <a:pt x="589" y="1419"/>
                  </a:lnTo>
                  <a:lnTo>
                    <a:pt x="1071" y="1419"/>
                  </a:lnTo>
                  <a:cubicBezTo>
                    <a:pt x="1231" y="1419"/>
                    <a:pt x="1365" y="1294"/>
                    <a:pt x="1365" y="1133"/>
                  </a:cubicBezTo>
                  <a:lnTo>
                    <a:pt x="1365" y="589"/>
                  </a:lnTo>
                  <a:cubicBezTo>
                    <a:pt x="1365" y="268"/>
                    <a:pt x="1098" y="0"/>
                    <a:pt x="767"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3;p49"/>
            <p:cNvSpPr/>
            <p:nvPr/>
          </p:nvSpPr>
          <p:spPr>
            <a:xfrm>
              <a:off x="6905684" y="888620"/>
              <a:ext cx="62190" cy="62223"/>
            </a:xfrm>
            <a:custGeom>
              <a:avLst/>
              <a:gdLst/>
              <a:ahLst/>
              <a:cxnLst/>
              <a:rect l="l" t="t" r="r" b="b"/>
              <a:pathLst>
                <a:path w="1892" h="1893" extrusionOk="0">
                  <a:moveTo>
                    <a:pt x="946" y="1"/>
                  </a:moveTo>
                  <a:cubicBezTo>
                    <a:pt x="428" y="1"/>
                    <a:pt x="0" y="420"/>
                    <a:pt x="0" y="947"/>
                  </a:cubicBezTo>
                  <a:cubicBezTo>
                    <a:pt x="0" y="1464"/>
                    <a:pt x="428" y="1892"/>
                    <a:pt x="946" y="1892"/>
                  </a:cubicBezTo>
                  <a:cubicBezTo>
                    <a:pt x="1472" y="1892"/>
                    <a:pt x="1891" y="1464"/>
                    <a:pt x="1891" y="947"/>
                  </a:cubicBezTo>
                  <a:cubicBezTo>
                    <a:pt x="1891" y="420"/>
                    <a:pt x="1472"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4;p49"/>
            <p:cNvSpPr/>
            <p:nvPr/>
          </p:nvSpPr>
          <p:spPr>
            <a:xfrm>
              <a:off x="6909201" y="892169"/>
              <a:ext cx="58673" cy="58673"/>
            </a:xfrm>
            <a:custGeom>
              <a:avLst/>
              <a:gdLst/>
              <a:ahLst/>
              <a:cxnLst/>
              <a:rect l="l" t="t" r="r" b="b"/>
              <a:pathLst>
                <a:path w="1785" h="1785" extrusionOk="0">
                  <a:moveTo>
                    <a:pt x="1285" y="0"/>
                  </a:moveTo>
                  <a:cubicBezTo>
                    <a:pt x="1356" y="134"/>
                    <a:pt x="1401" y="285"/>
                    <a:pt x="1401" y="446"/>
                  </a:cubicBezTo>
                  <a:cubicBezTo>
                    <a:pt x="1401" y="972"/>
                    <a:pt x="973" y="1392"/>
                    <a:pt x="446" y="1392"/>
                  </a:cubicBezTo>
                  <a:cubicBezTo>
                    <a:pt x="286" y="1392"/>
                    <a:pt x="134" y="1356"/>
                    <a:pt x="0" y="1285"/>
                  </a:cubicBezTo>
                  <a:lnTo>
                    <a:pt x="0" y="1285"/>
                  </a:lnTo>
                  <a:cubicBezTo>
                    <a:pt x="161" y="1579"/>
                    <a:pt x="482" y="1784"/>
                    <a:pt x="839" y="1784"/>
                  </a:cubicBezTo>
                  <a:cubicBezTo>
                    <a:pt x="1365" y="1784"/>
                    <a:pt x="1784" y="1356"/>
                    <a:pt x="1784" y="839"/>
                  </a:cubicBezTo>
                  <a:cubicBezTo>
                    <a:pt x="1784" y="473"/>
                    <a:pt x="1588" y="161"/>
                    <a:pt x="1285"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5;p49"/>
            <p:cNvSpPr/>
            <p:nvPr/>
          </p:nvSpPr>
          <p:spPr>
            <a:xfrm>
              <a:off x="6504538" y="950810"/>
              <a:ext cx="93548" cy="46643"/>
            </a:xfrm>
            <a:custGeom>
              <a:avLst/>
              <a:gdLst/>
              <a:ahLst/>
              <a:cxnLst/>
              <a:rect l="l" t="t" r="r" b="b"/>
              <a:pathLst>
                <a:path w="2846" h="1419" extrusionOk="0">
                  <a:moveTo>
                    <a:pt x="598" y="0"/>
                  </a:moveTo>
                  <a:cubicBezTo>
                    <a:pt x="268" y="0"/>
                    <a:pt x="0" y="268"/>
                    <a:pt x="0" y="589"/>
                  </a:cubicBezTo>
                  <a:lnTo>
                    <a:pt x="0" y="1133"/>
                  </a:lnTo>
                  <a:cubicBezTo>
                    <a:pt x="0" y="1294"/>
                    <a:pt x="134" y="1419"/>
                    <a:pt x="295" y="1419"/>
                  </a:cubicBezTo>
                  <a:lnTo>
                    <a:pt x="2552" y="1419"/>
                  </a:lnTo>
                  <a:cubicBezTo>
                    <a:pt x="2712" y="1419"/>
                    <a:pt x="2846" y="1294"/>
                    <a:pt x="2846" y="1133"/>
                  </a:cubicBezTo>
                  <a:lnTo>
                    <a:pt x="2846" y="589"/>
                  </a:lnTo>
                  <a:cubicBezTo>
                    <a:pt x="2846" y="268"/>
                    <a:pt x="2578" y="0"/>
                    <a:pt x="2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46;p49"/>
            <p:cNvSpPr/>
            <p:nvPr/>
          </p:nvSpPr>
          <p:spPr>
            <a:xfrm>
              <a:off x="6553219" y="950810"/>
              <a:ext cx="44868" cy="46643"/>
            </a:xfrm>
            <a:custGeom>
              <a:avLst/>
              <a:gdLst/>
              <a:ahLst/>
              <a:cxnLst/>
              <a:rect l="l" t="t" r="r" b="b"/>
              <a:pathLst>
                <a:path w="1365" h="1419" extrusionOk="0">
                  <a:moveTo>
                    <a:pt x="0" y="0"/>
                  </a:moveTo>
                  <a:cubicBezTo>
                    <a:pt x="330" y="0"/>
                    <a:pt x="598" y="268"/>
                    <a:pt x="598" y="589"/>
                  </a:cubicBezTo>
                  <a:lnTo>
                    <a:pt x="598" y="1419"/>
                  </a:lnTo>
                  <a:lnTo>
                    <a:pt x="1071" y="1419"/>
                  </a:lnTo>
                  <a:cubicBezTo>
                    <a:pt x="1231" y="1419"/>
                    <a:pt x="1365" y="1294"/>
                    <a:pt x="1365" y="1133"/>
                  </a:cubicBezTo>
                  <a:lnTo>
                    <a:pt x="1365" y="589"/>
                  </a:lnTo>
                  <a:cubicBezTo>
                    <a:pt x="1365" y="268"/>
                    <a:pt x="1097" y="0"/>
                    <a:pt x="776"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47;p49"/>
            <p:cNvSpPr/>
            <p:nvPr/>
          </p:nvSpPr>
          <p:spPr>
            <a:xfrm>
              <a:off x="6520053" y="888620"/>
              <a:ext cx="62519" cy="62223"/>
            </a:xfrm>
            <a:custGeom>
              <a:avLst/>
              <a:gdLst/>
              <a:ahLst/>
              <a:cxnLst/>
              <a:rect l="l" t="t" r="r" b="b"/>
              <a:pathLst>
                <a:path w="1902" h="1893" extrusionOk="0">
                  <a:moveTo>
                    <a:pt x="956" y="1"/>
                  </a:moveTo>
                  <a:cubicBezTo>
                    <a:pt x="429" y="1"/>
                    <a:pt x="1" y="420"/>
                    <a:pt x="1" y="947"/>
                  </a:cubicBezTo>
                  <a:cubicBezTo>
                    <a:pt x="1" y="1464"/>
                    <a:pt x="429" y="1892"/>
                    <a:pt x="956" y="1892"/>
                  </a:cubicBezTo>
                  <a:cubicBezTo>
                    <a:pt x="1473" y="1892"/>
                    <a:pt x="1901" y="1464"/>
                    <a:pt x="1901" y="947"/>
                  </a:cubicBezTo>
                  <a:cubicBezTo>
                    <a:pt x="1901" y="420"/>
                    <a:pt x="1473" y="1"/>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48;p49"/>
            <p:cNvSpPr/>
            <p:nvPr/>
          </p:nvSpPr>
          <p:spPr>
            <a:xfrm>
              <a:off x="6523866" y="892169"/>
              <a:ext cx="58706" cy="58673"/>
            </a:xfrm>
            <a:custGeom>
              <a:avLst/>
              <a:gdLst/>
              <a:ahLst/>
              <a:cxnLst/>
              <a:rect l="l" t="t" r="r" b="b"/>
              <a:pathLst>
                <a:path w="1786" h="1785" extrusionOk="0">
                  <a:moveTo>
                    <a:pt x="1286" y="0"/>
                  </a:moveTo>
                  <a:lnTo>
                    <a:pt x="1286" y="0"/>
                  </a:lnTo>
                  <a:cubicBezTo>
                    <a:pt x="1348" y="134"/>
                    <a:pt x="1393" y="285"/>
                    <a:pt x="1393" y="446"/>
                  </a:cubicBezTo>
                  <a:cubicBezTo>
                    <a:pt x="1393" y="972"/>
                    <a:pt x="964" y="1392"/>
                    <a:pt x="447" y="1392"/>
                  </a:cubicBezTo>
                  <a:cubicBezTo>
                    <a:pt x="286" y="1392"/>
                    <a:pt x="135" y="1356"/>
                    <a:pt x="1" y="1285"/>
                  </a:cubicBezTo>
                  <a:lnTo>
                    <a:pt x="1" y="1285"/>
                  </a:lnTo>
                  <a:cubicBezTo>
                    <a:pt x="162" y="1579"/>
                    <a:pt x="474" y="1784"/>
                    <a:pt x="840" y="1784"/>
                  </a:cubicBezTo>
                  <a:cubicBezTo>
                    <a:pt x="1357" y="1784"/>
                    <a:pt x="1785" y="1356"/>
                    <a:pt x="1785" y="839"/>
                  </a:cubicBezTo>
                  <a:cubicBezTo>
                    <a:pt x="1785" y="473"/>
                    <a:pt x="1580" y="161"/>
                    <a:pt x="1286"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49;p49"/>
            <p:cNvSpPr/>
            <p:nvPr/>
          </p:nvSpPr>
          <p:spPr>
            <a:xfrm>
              <a:off x="6890136" y="613596"/>
              <a:ext cx="93581" cy="46938"/>
            </a:xfrm>
            <a:custGeom>
              <a:avLst/>
              <a:gdLst/>
              <a:ahLst/>
              <a:cxnLst/>
              <a:rect l="l" t="t" r="r" b="b"/>
              <a:pathLst>
                <a:path w="2847" h="1428" extrusionOk="0">
                  <a:moveTo>
                    <a:pt x="589" y="0"/>
                  </a:moveTo>
                  <a:cubicBezTo>
                    <a:pt x="268" y="0"/>
                    <a:pt x="0" y="268"/>
                    <a:pt x="0" y="598"/>
                  </a:cubicBezTo>
                  <a:lnTo>
                    <a:pt x="0" y="1133"/>
                  </a:lnTo>
                  <a:cubicBezTo>
                    <a:pt x="0" y="1294"/>
                    <a:pt x="134" y="1427"/>
                    <a:pt x="295" y="1427"/>
                  </a:cubicBezTo>
                  <a:lnTo>
                    <a:pt x="2552" y="1427"/>
                  </a:lnTo>
                  <a:cubicBezTo>
                    <a:pt x="2712" y="1427"/>
                    <a:pt x="2846" y="1294"/>
                    <a:pt x="2846" y="1133"/>
                  </a:cubicBezTo>
                  <a:lnTo>
                    <a:pt x="2846" y="598"/>
                  </a:lnTo>
                  <a:cubicBezTo>
                    <a:pt x="2846" y="268"/>
                    <a:pt x="2579" y="0"/>
                    <a:pt x="2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0;p49"/>
            <p:cNvSpPr/>
            <p:nvPr/>
          </p:nvSpPr>
          <p:spPr>
            <a:xfrm>
              <a:off x="6938817" y="613596"/>
              <a:ext cx="44900" cy="46938"/>
            </a:xfrm>
            <a:custGeom>
              <a:avLst/>
              <a:gdLst/>
              <a:ahLst/>
              <a:cxnLst/>
              <a:rect l="l" t="t" r="r" b="b"/>
              <a:pathLst>
                <a:path w="1366" h="1428" extrusionOk="0">
                  <a:moveTo>
                    <a:pt x="0" y="0"/>
                  </a:moveTo>
                  <a:cubicBezTo>
                    <a:pt x="330" y="0"/>
                    <a:pt x="589" y="268"/>
                    <a:pt x="589" y="598"/>
                  </a:cubicBezTo>
                  <a:lnTo>
                    <a:pt x="589" y="1427"/>
                  </a:lnTo>
                  <a:lnTo>
                    <a:pt x="1071" y="1427"/>
                  </a:lnTo>
                  <a:cubicBezTo>
                    <a:pt x="1231" y="1427"/>
                    <a:pt x="1365" y="1294"/>
                    <a:pt x="1365" y="1133"/>
                  </a:cubicBezTo>
                  <a:lnTo>
                    <a:pt x="1365" y="598"/>
                  </a:lnTo>
                  <a:cubicBezTo>
                    <a:pt x="1365" y="268"/>
                    <a:pt x="1098" y="0"/>
                    <a:pt x="767"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51;p49"/>
            <p:cNvSpPr/>
            <p:nvPr/>
          </p:nvSpPr>
          <p:spPr>
            <a:xfrm>
              <a:off x="6905684" y="551406"/>
              <a:ext cx="62190" cy="62223"/>
            </a:xfrm>
            <a:custGeom>
              <a:avLst/>
              <a:gdLst/>
              <a:ahLst/>
              <a:cxnLst/>
              <a:rect l="l" t="t" r="r" b="b"/>
              <a:pathLst>
                <a:path w="1892" h="1893" extrusionOk="0">
                  <a:moveTo>
                    <a:pt x="946" y="1"/>
                  </a:moveTo>
                  <a:cubicBezTo>
                    <a:pt x="428" y="1"/>
                    <a:pt x="0" y="420"/>
                    <a:pt x="0" y="946"/>
                  </a:cubicBezTo>
                  <a:cubicBezTo>
                    <a:pt x="0" y="1473"/>
                    <a:pt x="428" y="1892"/>
                    <a:pt x="946" y="1892"/>
                  </a:cubicBezTo>
                  <a:cubicBezTo>
                    <a:pt x="1472" y="1892"/>
                    <a:pt x="1891" y="1473"/>
                    <a:pt x="1891" y="946"/>
                  </a:cubicBezTo>
                  <a:cubicBezTo>
                    <a:pt x="1891" y="420"/>
                    <a:pt x="1472"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49"/>
            <p:cNvSpPr/>
            <p:nvPr/>
          </p:nvSpPr>
          <p:spPr>
            <a:xfrm>
              <a:off x="6909201" y="554923"/>
              <a:ext cx="58673" cy="58706"/>
            </a:xfrm>
            <a:custGeom>
              <a:avLst/>
              <a:gdLst/>
              <a:ahLst/>
              <a:cxnLst/>
              <a:rect l="l" t="t" r="r" b="b"/>
              <a:pathLst>
                <a:path w="1785" h="1786" extrusionOk="0">
                  <a:moveTo>
                    <a:pt x="1285" y="1"/>
                  </a:moveTo>
                  <a:cubicBezTo>
                    <a:pt x="1356" y="135"/>
                    <a:pt x="1401" y="286"/>
                    <a:pt x="1401" y="447"/>
                  </a:cubicBezTo>
                  <a:cubicBezTo>
                    <a:pt x="1401" y="973"/>
                    <a:pt x="973" y="1401"/>
                    <a:pt x="446" y="1401"/>
                  </a:cubicBezTo>
                  <a:cubicBezTo>
                    <a:pt x="286" y="1401"/>
                    <a:pt x="134" y="1357"/>
                    <a:pt x="0" y="1285"/>
                  </a:cubicBezTo>
                  <a:lnTo>
                    <a:pt x="0" y="1285"/>
                  </a:lnTo>
                  <a:cubicBezTo>
                    <a:pt x="161" y="1589"/>
                    <a:pt x="482" y="1785"/>
                    <a:pt x="839" y="1785"/>
                  </a:cubicBezTo>
                  <a:cubicBezTo>
                    <a:pt x="1365" y="1785"/>
                    <a:pt x="1784" y="1366"/>
                    <a:pt x="1784" y="839"/>
                  </a:cubicBezTo>
                  <a:cubicBezTo>
                    <a:pt x="1784" y="474"/>
                    <a:pt x="1588" y="161"/>
                    <a:pt x="1285"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49"/>
            <p:cNvSpPr/>
            <p:nvPr/>
          </p:nvSpPr>
          <p:spPr>
            <a:xfrm>
              <a:off x="6504538" y="613596"/>
              <a:ext cx="93548" cy="46938"/>
            </a:xfrm>
            <a:custGeom>
              <a:avLst/>
              <a:gdLst/>
              <a:ahLst/>
              <a:cxnLst/>
              <a:rect l="l" t="t" r="r" b="b"/>
              <a:pathLst>
                <a:path w="2846" h="1428" extrusionOk="0">
                  <a:moveTo>
                    <a:pt x="598" y="0"/>
                  </a:moveTo>
                  <a:cubicBezTo>
                    <a:pt x="268" y="0"/>
                    <a:pt x="0" y="268"/>
                    <a:pt x="0" y="598"/>
                  </a:cubicBezTo>
                  <a:lnTo>
                    <a:pt x="0" y="1133"/>
                  </a:lnTo>
                  <a:cubicBezTo>
                    <a:pt x="0" y="1294"/>
                    <a:pt x="134" y="1427"/>
                    <a:pt x="295" y="1427"/>
                  </a:cubicBezTo>
                  <a:lnTo>
                    <a:pt x="2552" y="1427"/>
                  </a:lnTo>
                  <a:cubicBezTo>
                    <a:pt x="2712" y="1427"/>
                    <a:pt x="2846" y="1294"/>
                    <a:pt x="2846" y="1133"/>
                  </a:cubicBezTo>
                  <a:lnTo>
                    <a:pt x="2846" y="598"/>
                  </a:lnTo>
                  <a:cubicBezTo>
                    <a:pt x="2846" y="268"/>
                    <a:pt x="2578" y="0"/>
                    <a:pt x="2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49"/>
            <p:cNvSpPr/>
            <p:nvPr/>
          </p:nvSpPr>
          <p:spPr>
            <a:xfrm>
              <a:off x="6553219" y="613596"/>
              <a:ext cx="44868" cy="46938"/>
            </a:xfrm>
            <a:custGeom>
              <a:avLst/>
              <a:gdLst/>
              <a:ahLst/>
              <a:cxnLst/>
              <a:rect l="l" t="t" r="r" b="b"/>
              <a:pathLst>
                <a:path w="1365" h="1428" extrusionOk="0">
                  <a:moveTo>
                    <a:pt x="0" y="0"/>
                  </a:moveTo>
                  <a:cubicBezTo>
                    <a:pt x="330" y="0"/>
                    <a:pt x="598" y="268"/>
                    <a:pt x="598" y="598"/>
                  </a:cubicBezTo>
                  <a:lnTo>
                    <a:pt x="598" y="1427"/>
                  </a:lnTo>
                  <a:lnTo>
                    <a:pt x="1071" y="1427"/>
                  </a:lnTo>
                  <a:cubicBezTo>
                    <a:pt x="1231" y="1427"/>
                    <a:pt x="1365" y="1294"/>
                    <a:pt x="1365" y="1133"/>
                  </a:cubicBezTo>
                  <a:lnTo>
                    <a:pt x="1365" y="598"/>
                  </a:lnTo>
                  <a:cubicBezTo>
                    <a:pt x="1365" y="268"/>
                    <a:pt x="1097" y="0"/>
                    <a:pt x="776"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49"/>
            <p:cNvSpPr/>
            <p:nvPr/>
          </p:nvSpPr>
          <p:spPr>
            <a:xfrm>
              <a:off x="6520053" y="551406"/>
              <a:ext cx="62519" cy="62223"/>
            </a:xfrm>
            <a:custGeom>
              <a:avLst/>
              <a:gdLst/>
              <a:ahLst/>
              <a:cxnLst/>
              <a:rect l="l" t="t" r="r" b="b"/>
              <a:pathLst>
                <a:path w="1902" h="1893" extrusionOk="0">
                  <a:moveTo>
                    <a:pt x="956" y="1"/>
                  </a:moveTo>
                  <a:cubicBezTo>
                    <a:pt x="429" y="1"/>
                    <a:pt x="1" y="420"/>
                    <a:pt x="1" y="946"/>
                  </a:cubicBezTo>
                  <a:cubicBezTo>
                    <a:pt x="1" y="1473"/>
                    <a:pt x="429" y="1892"/>
                    <a:pt x="956" y="1892"/>
                  </a:cubicBezTo>
                  <a:cubicBezTo>
                    <a:pt x="1473" y="1892"/>
                    <a:pt x="1901" y="1473"/>
                    <a:pt x="1901" y="946"/>
                  </a:cubicBezTo>
                  <a:cubicBezTo>
                    <a:pt x="1901" y="420"/>
                    <a:pt x="1473" y="1"/>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49"/>
            <p:cNvSpPr/>
            <p:nvPr/>
          </p:nvSpPr>
          <p:spPr>
            <a:xfrm>
              <a:off x="6523866" y="554923"/>
              <a:ext cx="58706" cy="58706"/>
            </a:xfrm>
            <a:custGeom>
              <a:avLst/>
              <a:gdLst/>
              <a:ahLst/>
              <a:cxnLst/>
              <a:rect l="l" t="t" r="r" b="b"/>
              <a:pathLst>
                <a:path w="1786" h="1786" extrusionOk="0">
                  <a:moveTo>
                    <a:pt x="1286" y="1"/>
                  </a:moveTo>
                  <a:lnTo>
                    <a:pt x="1286" y="1"/>
                  </a:lnTo>
                  <a:cubicBezTo>
                    <a:pt x="1348" y="135"/>
                    <a:pt x="1393" y="286"/>
                    <a:pt x="1393" y="447"/>
                  </a:cubicBezTo>
                  <a:cubicBezTo>
                    <a:pt x="1393" y="973"/>
                    <a:pt x="964" y="1401"/>
                    <a:pt x="447" y="1401"/>
                  </a:cubicBezTo>
                  <a:cubicBezTo>
                    <a:pt x="286" y="1401"/>
                    <a:pt x="135" y="1357"/>
                    <a:pt x="1" y="1285"/>
                  </a:cubicBezTo>
                  <a:lnTo>
                    <a:pt x="1" y="1285"/>
                  </a:lnTo>
                  <a:cubicBezTo>
                    <a:pt x="162" y="1589"/>
                    <a:pt x="474" y="1785"/>
                    <a:pt x="840" y="1785"/>
                  </a:cubicBezTo>
                  <a:cubicBezTo>
                    <a:pt x="1357" y="1785"/>
                    <a:pt x="1785" y="1366"/>
                    <a:pt x="1785" y="839"/>
                  </a:cubicBezTo>
                  <a:cubicBezTo>
                    <a:pt x="1785" y="474"/>
                    <a:pt x="1580" y="161"/>
                    <a:pt x="1286"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49"/>
            <p:cNvSpPr/>
            <p:nvPr/>
          </p:nvSpPr>
          <p:spPr>
            <a:xfrm>
              <a:off x="6559070" y="825575"/>
              <a:ext cx="81846" cy="81846"/>
            </a:xfrm>
            <a:custGeom>
              <a:avLst/>
              <a:gdLst/>
              <a:ahLst/>
              <a:cxnLst/>
              <a:rect l="l" t="t" r="r" b="b"/>
              <a:pathLst>
                <a:path w="2490" h="2490" extrusionOk="0">
                  <a:moveTo>
                    <a:pt x="1240" y="1"/>
                  </a:moveTo>
                  <a:cubicBezTo>
                    <a:pt x="554" y="1"/>
                    <a:pt x="0" y="554"/>
                    <a:pt x="0" y="1241"/>
                  </a:cubicBezTo>
                  <a:cubicBezTo>
                    <a:pt x="0" y="1928"/>
                    <a:pt x="554" y="2490"/>
                    <a:pt x="1240" y="2490"/>
                  </a:cubicBezTo>
                  <a:cubicBezTo>
                    <a:pt x="1927" y="2490"/>
                    <a:pt x="2489" y="1928"/>
                    <a:pt x="2489" y="1241"/>
                  </a:cubicBezTo>
                  <a:cubicBezTo>
                    <a:pt x="2489" y="554"/>
                    <a:pt x="1927" y="1"/>
                    <a:pt x="1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49"/>
            <p:cNvSpPr/>
            <p:nvPr/>
          </p:nvSpPr>
          <p:spPr>
            <a:xfrm>
              <a:off x="6559070" y="659023"/>
              <a:ext cx="81846" cy="81846"/>
            </a:xfrm>
            <a:custGeom>
              <a:avLst/>
              <a:gdLst/>
              <a:ahLst/>
              <a:cxnLst/>
              <a:rect l="l" t="t" r="r" b="b"/>
              <a:pathLst>
                <a:path w="2490" h="2490" extrusionOk="0">
                  <a:moveTo>
                    <a:pt x="1240" y="1"/>
                  </a:moveTo>
                  <a:cubicBezTo>
                    <a:pt x="554" y="1"/>
                    <a:pt x="0" y="563"/>
                    <a:pt x="0" y="1250"/>
                  </a:cubicBezTo>
                  <a:cubicBezTo>
                    <a:pt x="0" y="1937"/>
                    <a:pt x="554" y="2490"/>
                    <a:pt x="1240" y="2490"/>
                  </a:cubicBezTo>
                  <a:cubicBezTo>
                    <a:pt x="1927" y="2490"/>
                    <a:pt x="2489" y="1937"/>
                    <a:pt x="2489" y="1250"/>
                  </a:cubicBezTo>
                  <a:cubicBezTo>
                    <a:pt x="2489" y="563"/>
                    <a:pt x="1927" y="1"/>
                    <a:pt x="1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59;p49"/>
            <p:cNvSpPr/>
            <p:nvPr/>
          </p:nvSpPr>
          <p:spPr>
            <a:xfrm>
              <a:off x="6847307" y="825575"/>
              <a:ext cx="81846" cy="81846"/>
            </a:xfrm>
            <a:custGeom>
              <a:avLst/>
              <a:gdLst/>
              <a:ahLst/>
              <a:cxnLst/>
              <a:rect l="l" t="t" r="r" b="b"/>
              <a:pathLst>
                <a:path w="2490" h="2490" extrusionOk="0">
                  <a:moveTo>
                    <a:pt x="1250" y="1"/>
                  </a:moveTo>
                  <a:cubicBezTo>
                    <a:pt x="563" y="1"/>
                    <a:pt x="1" y="554"/>
                    <a:pt x="1" y="1241"/>
                  </a:cubicBezTo>
                  <a:cubicBezTo>
                    <a:pt x="1" y="1928"/>
                    <a:pt x="563" y="2490"/>
                    <a:pt x="1250" y="2490"/>
                  </a:cubicBezTo>
                  <a:cubicBezTo>
                    <a:pt x="1937" y="2490"/>
                    <a:pt x="2490" y="1928"/>
                    <a:pt x="2490" y="1241"/>
                  </a:cubicBezTo>
                  <a:cubicBezTo>
                    <a:pt x="2490" y="554"/>
                    <a:pt x="1937" y="1"/>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0;p49"/>
            <p:cNvSpPr/>
            <p:nvPr/>
          </p:nvSpPr>
          <p:spPr>
            <a:xfrm>
              <a:off x="6847307" y="659023"/>
              <a:ext cx="81846" cy="81846"/>
            </a:xfrm>
            <a:custGeom>
              <a:avLst/>
              <a:gdLst/>
              <a:ahLst/>
              <a:cxnLst/>
              <a:rect l="l" t="t" r="r" b="b"/>
              <a:pathLst>
                <a:path w="2490" h="2490" extrusionOk="0">
                  <a:moveTo>
                    <a:pt x="1250" y="1"/>
                  </a:moveTo>
                  <a:cubicBezTo>
                    <a:pt x="563" y="1"/>
                    <a:pt x="1" y="563"/>
                    <a:pt x="1" y="1250"/>
                  </a:cubicBezTo>
                  <a:cubicBezTo>
                    <a:pt x="1" y="1937"/>
                    <a:pt x="563" y="2490"/>
                    <a:pt x="1250" y="2490"/>
                  </a:cubicBezTo>
                  <a:cubicBezTo>
                    <a:pt x="1937" y="2490"/>
                    <a:pt x="2490" y="1937"/>
                    <a:pt x="2490" y="1250"/>
                  </a:cubicBezTo>
                  <a:cubicBezTo>
                    <a:pt x="2490" y="563"/>
                    <a:pt x="1937" y="1"/>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1;p49"/>
            <p:cNvSpPr/>
            <p:nvPr/>
          </p:nvSpPr>
          <p:spPr>
            <a:xfrm>
              <a:off x="6611563" y="650542"/>
              <a:ext cx="265097" cy="265392"/>
            </a:xfrm>
            <a:custGeom>
              <a:avLst/>
              <a:gdLst/>
              <a:ahLst/>
              <a:cxnLst/>
              <a:rect l="l" t="t" r="r" b="b"/>
              <a:pathLst>
                <a:path w="8065" h="8074" extrusionOk="0">
                  <a:moveTo>
                    <a:pt x="4033" y="428"/>
                  </a:moveTo>
                  <a:cubicBezTo>
                    <a:pt x="6022" y="428"/>
                    <a:pt x="7637" y="2052"/>
                    <a:pt x="7637" y="4041"/>
                  </a:cubicBezTo>
                  <a:cubicBezTo>
                    <a:pt x="7637" y="6031"/>
                    <a:pt x="6022" y="7645"/>
                    <a:pt x="4033" y="7645"/>
                  </a:cubicBezTo>
                  <a:cubicBezTo>
                    <a:pt x="2043" y="7645"/>
                    <a:pt x="429" y="6031"/>
                    <a:pt x="429" y="4041"/>
                  </a:cubicBezTo>
                  <a:cubicBezTo>
                    <a:pt x="429" y="2052"/>
                    <a:pt x="2043" y="428"/>
                    <a:pt x="4033" y="428"/>
                  </a:cubicBezTo>
                  <a:close/>
                  <a:moveTo>
                    <a:pt x="4033" y="0"/>
                  </a:moveTo>
                  <a:cubicBezTo>
                    <a:pt x="1811" y="0"/>
                    <a:pt x="0" y="1811"/>
                    <a:pt x="0" y="4041"/>
                  </a:cubicBezTo>
                  <a:cubicBezTo>
                    <a:pt x="0" y="6263"/>
                    <a:pt x="1811" y="8074"/>
                    <a:pt x="4033" y="8074"/>
                  </a:cubicBezTo>
                  <a:cubicBezTo>
                    <a:pt x="6254" y="8074"/>
                    <a:pt x="8065" y="6263"/>
                    <a:pt x="8065" y="4041"/>
                  </a:cubicBezTo>
                  <a:cubicBezTo>
                    <a:pt x="8065" y="1811"/>
                    <a:pt x="6254" y="0"/>
                    <a:pt x="4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2;p49"/>
            <p:cNvSpPr/>
            <p:nvPr/>
          </p:nvSpPr>
          <p:spPr>
            <a:xfrm>
              <a:off x="6585464" y="852627"/>
              <a:ext cx="29057" cy="27841"/>
            </a:xfrm>
            <a:custGeom>
              <a:avLst/>
              <a:gdLst/>
              <a:ahLst/>
              <a:cxnLst/>
              <a:rect l="l" t="t" r="r" b="b"/>
              <a:pathLst>
                <a:path w="884" h="847" extrusionOk="0">
                  <a:moveTo>
                    <a:pt x="229" y="1"/>
                  </a:moveTo>
                  <a:cubicBezTo>
                    <a:pt x="174" y="1"/>
                    <a:pt x="121" y="21"/>
                    <a:pt x="81" y="61"/>
                  </a:cubicBezTo>
                  <a:cubicBezTo>
                    <a:pt x="0" y="141"/>
                    <a:pt x="0" y="275"/>
                    <a:pt x="81" y="364"/>
                  </a:cubicBezTo>
                  <a:lnTo>
                    <a:pt x="134" y="418"/>
                  </a:lnTo>
                  <a:lnTo>
                    <a:pt x="81" y="480"/>
                  </a:lnTo>
                  <a:cubicBezTo>
                    <a:pt x="0" y="561"/>
                    <a:pt x="0" y="695"/>
                    <a:pt x="81" y="784"/>
                  </a:cubicBezTo>
                  <a:cubicBezTo>
                    <a:pt x="125" y="819"/>
                    <a:pt x="179" y="846"/>
                    <a:pt x="232" y="846"/>
                  </a:cubicBezTo>
                  <a:cubicBezTo>
                    <a:pt x="286" y="846"/>
                    <a:pt x="339" y="819"/>
                    <a:pt x="384" y="784"/>
                  </a:cubicBezTo>
                  <a:lnTo>
                    <a:pt x="437" y="721"/>
                  </a:lnTo>
                  <a:lnTo>
                    <a:pt x="500" y="784"/>
                  </a:lnTo>
                  <a:cubicBezTo>
                    <a:pt x="545" y="819"/>
                    <a:pt x="598" y="846"/>
                    <a:pt x="652" y="846"/>
                  </a:cubicBezTo>
                  <a:cubicBezTo>
                    <a:pt x="705" y="846"/>
                    <a:pt x="759" y="819"/>
                    <a:pt x="803" y="784"/>
                  </a:cubicBezTo>
                  <a:cubicBezTo>
                    <a:pt x="884" y="695"/>
                    <a:pt x="884" y="561"/>
                    <a:pt x="803" y="480"/>
                  </a:cubicBezTo>
                  <a:lnTo>
                    <a:pt x="741" y="418"/>
                  </a:lnTo>
                  <a:lnTo>
                    <a:pt x="803" y="364"/>
                  </a:lnTo>
                  <a:cubicBezTo>
                    <a:pt x="884" y="275"/>
                    <a:pt x="884" y="141"/>
                    <a:pt x="803" y="61"/>
                  </a:cubicBezTo>
                  <a:cubicBezTo>
                    <a:pt x="759" y="21"/>
                    <a:pt x="703" y="1"/>
                    <a:pt x="648" y="1"/>
                  </a:cubicBezTo>
                  <a:cubicBezTo>
                    <a:pt x="594" y="1"/>
                    <a:pt x="540" y="21"/>
                    <a:pt x="500" y="61"/>
                  </a:cubicBezTo>
                  <a:lnTo>
                    <a:pt x="437" y="124"/>
                  </a:lnTo>
                  <a:lnTo>
                    <a:pt x="384" y="61"/>
                  </a:lnTo>
                  <a:cubicBezTo>
                    <a:pt x="339" y="21"/>
                    <a:pt x="284"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63;p49"/>
            <p:cNvSpPr/>
            <p:nvPr/>
          </p:nvSpPr>
          <p:spPr>
            <a:xfrm>
              <a:off x="6585464" y="686075"/>
              <a:ext cx="29057" cy="27841"/>
            </a:xfrm>
            <a:custGeom>
              <a:avLst/>
              <a:gdLst/>
              <a:ahLst/>
              <a:cxnLst/>
              <a:rect l="l" t="t" r="r" b="b"/>
              <a:pathLst>
                <a:path w="884" h="847" extrusionOk="0">
                  <a:moveTo>
                    <a:pt x="229" y="1"/>
                  </a:moveTo>
                  <a:cubicBezTo>
                    <a:pt x="174" y="1"/>
                    <a:pt x="121" y="21"/>
                    <a:pt x="81" y="61"/>
                  </a:cubicBezTo>
                  <a:cubicBezTo>
                    <a:pt x="0" y="150"/>
                    <a:pt x="0" y="284"/>
                    <a:pt x="81" y="364"/>
                  </a:cubicBezTo>
                  <a:lnTo>
                    <a:pt x="134" y="427"/>
                  </a:lnTo>
                  <a:lnTo>
                    <a:pt x="81" y="480"/>
                  </a:lnTo>
                  <a:cubicBezTo>
                    <a:pt x="0" y="570"/>
                    <a:pt x="0" y="703"/>
                    <a:pt x="81" y="784"/>
                  </a:cubicBezTo>
                  <a:cubicBezTo>
                    <a:pt x="125" y="828"/>
                    <a:pt x="179" y="846"/>
                    <a:pt x="232" y="846"/>
                  </a:cubicBezTo>
                  <a:cubicBezTo>
                    <a:pt x="286" y="846"/>
                    <a:pt x="339" y="828"/>
                    <a:pt x="384" y="784"/>
                  </a:cubicBezTo>
                  <a:lnTo>
                    <a:pt x="437" y="730"/>
                  </a:lnTo>
                  <a:lnTo>
                    <a:pt x="500" y="784"/>
                  </a:lnTo>
                  <a:cubicBezTo>
                    <a:pt x="545" y="828"/>
                    <a:pt x="598" y="846"/>
                    <a:pt x="652" y="846"/>
                  </a:cubicBezTo>
                  <a:cubicBezTo>
                    <a:pt x="705" y="846"/>
                    <a:pt x="759" y="828"/>
                    <a:pt x="803" y="784"/>
                  </a:cubicBezTo>
                  <a:cubicBezTo>
                    <a:pt x="884" y="703"/>
                    <a:pt x="884" y="570"/>
                    <a:pt x="803" y="480"/>
                  </a:cubicBezTo>
                  <a:lnTo>
                    <a:pt x="741" y="427"/>
                  </a:lnTo>
                  <a:lnTo>
                    <a:pt x="803" y="364"/>
                  </a:lnTo>
                  <a:cubicBezTo>
                    <a:pt x="884" y="284"/>
                    <a:pt x="884" y="150"/>
                    <a:pt x="803" y="61"/>
                  </a:cubicBezTo>
                  <a:cubicBezTo>
                    <a:pt x="759" y="21"/>
                    <a:pt x="703" y="1"/>
                    <a:pt x="648" y="1"/>
                  </a:cubicBezTo>
                  <a:cubicBezTo>
                    <a:pt x="594" y="1"/>
                    <a:pt x="540" y="21"/>
                    <a:pt x="500" y="61"/>
                  </a:cubicBezTo>
                  <a:lnTo>
                    <a:pt x="437" y="123"/>
                  </a:lnTo>
                  <a:lnTo>
                    <a:pt x="384" y="61"/>
                  </a:lnTo>
                  <a:cubicBezTo>
                    <a:pt x="339" y="21"/>
                    <a:pt x="284"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64;p49"/>
            <p:cNvSpPr/>
            <p:nvPr/>
          </p:nvSpPr>
          <p:spPr>
            <a:xfrm>
              <a:off x="6873701" y="852627"/>
              <a:ext cx="29057" cy="27841"/>
            </a:xfrm>
            <a:custGeom>
              <a:avLst/>
              <a:gdLst/>
              <a:ahLst/>
              <a:cxnLst/>
              <a:rect l="l" t="t" r="r" b="b"/>
              <a:pathLst>
                <a:path w="884" h="847" extrusionOk="0">
                  <a:moveTo>
                    <a:pt x="233" y="1"/>
                  </a:moveTo>
                  <a:cubicBezTo>
                    <a:pt x="177" y="1"/>
                    <a:pt x="121" y="21"/>
                    <a:pt x="81" y="61"/>
                  </a:cubicBezTo>
                  <a:cubicBezTo>
                    <a:pt x="1" y="141"/>
                    <a:pt x="1" y="284"/>
                    <a:pt x="81" y="364"/>
                  </a:cubicBezTo>
                  <a:lnTo>
                    <a:pt x="143" y="418"/>
                  </a:lnTo>
                  <a:lnTo>
                    <a:pt x="81" y="480"/>
                  </a:lnTo>
                  <a:cubicBezTo>
                    <a:pt x="1" y="561"/>
                    <a:pt x="1" y="695"/>
                    <a:pt x="81" y="784"/>
                  </a:cubicBezTo>
                  <a:cubicBezTo>
                    <a:pt x="126" y="819"/>
                    <a:pt x="179" y="846"/>
                    <a:pt x="233" y="846"/>
                  </a:cubicBezTo>
                  <a:cubicBezTo>
                    <a:pt x="286" y="846"/>
                    <a:pt x="340" y="819"/>
                    <a:pt x="384" y="784"/>
                  </a:cubicBezTo>
                  <a:lnTo>
                    <a:pt x="447" y="721"/>
                  </a:lnTo>
                  <a:lnTo>
                    <a:pt x="500" y="784"/>
                  </a:lnTo>
                  <a:cubicBezTo>
                    <a:pt x="545" y="819"/>
                    <a:pt x="598" y="846"/>
                    <a:pt x="652" y="846"/>
                  </a:cubicBezTo>
                  <a:cubicBezTo>
                    <a:pt x="706" y="846"/>
                    <a:pt x="759" y="819"/>
                    <a:pt x="804" y="784"/>
                  </a:cubicBezTo>
                  <a:cubicBezTo>
                    <a:pt x="884" y="695"/>
                    <a:pt x="884" y="561"/>
                    <a:pt x="804" y="480"/>
                  </a:cubicBezTo>
                  <a:lnTo>
                    <a:pt x="741" y="418"/>
                  </a:lnTo>
                  <a:lnTo>
                    <a:pt x="804" y="364"/>
                  </a:lnTo>
                  <a:cubicBezTo>
                    <a:pt x="884" y="284"/>
                    <a:pt x="884" y="141"/>
                    <a:pt x="804" y="61"/>
                  </a:cubicBezTo>
                  <a:cubicBezTo>
                    <a:pt x="763" y="21"/>
                    <a:pt x="708" y="1"/>
                    <a:pt x="652" y="1"/>
                  </a:cubicBezTo>
                  <a:cubicBezTo>
                    <a:pt x="596" y="1"/>
                    <a:pt x="540" y="21"/>
                    <a:pt x="500" y="61"/>
                  </a:cubicBezTo>
                  <a:lnTo>
                    <a:pt x="447" y="124"/>
                  </a:lnTo>
                  <a:lnTo>
                    <a:pt x="384" y="61"/>
                  </a:lnTo>
                  <a:cubicBezTo>
                    <a:pt x="344" y="21"/>
                    <a:pt x="288"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65;p49"/>
            <p:cNvSpPr/>
            <p:nvPr/>
          </p:nvSpPr>
          <p:spPr>
            <a:xfrm>
              <a:off x="6873701" y="686075"/>
              <a:ext cx="29057" cy="27841"/>
            </a:xfrm>
            <a:custGeom>
              <a:avLst/>
              <a:gdLst/>
              <a:ahLst/>
              <a:cxnLst/>
              <a:rect l="l" t="t" r="r" b="b"/>
              <a:pathLst>
                <a:path w="884" h="847" extrusionOk="0">
                  <a:moveTo>
                    <a:pt x="236" y="1"/>
                  </a:moveTo>
                  <a:cubicBezTo>
                    <a:pt x="181" y="1"/>
                    <a:pt x="126" y="21"/>
                    <a:pt x="81" y="61"/>
                  </a:cubicBezTo>
                  <a:cubicBezTo>
                    <a:pt x="1" y="150"/>
                    <a:pt x="1" y="284"/>
                    <a:pt x="81" y="364"/>
                  </a:cubicBezTo>
                  <a:lnTo>
                    <a:pt x="143" y="427"/>
                  </a:lnTo>
                  <a:lnTo>
                    <a:pt x="81" y="480"/>
                  </a:lnTo>
                  <a:cubicBezTo>
                    <a:pt x="1" y="570"/>
                    <a:pt x="1" y="703"/>
                    <a:pt x="81" y="784"/>
                  </a:cubicBezTo>
                  <a:cubicBezTo>
                    <a:pt x="126" y="828"/>
                    <a:pt x="179" y="846"/>
                    <a:pt x="233" y="846"/>
                  </a:cubicBezTo>
                  <a:cubicBezTo>
                    <a:pt x="286" y="846"/>
                    <a:pt x="340" y="828"/>
                    <a:pt x="384" y="784"/>
                  </a:cubicBezTo>
                  <a:lnTo>
                    <a:pt x="447" y="730"/>
                  </a:lnTo>
                  <a:lnTo>
                    <a:pt x="500" y="784"/>
                  </a:lnTo>
                  <a:cubicBezTo>
                    <a:pt x="545" y="828"/>
                    <a:pt x="598" y="846"/>
                    <a:pt x="652" y="846"/>
                  </a:cubicBezTo>
                  <a:cubicBezTo>
                    <a:pt x="706" y="846"/>
                    <a:pt x="759" y="828"/>
                    <a:pt x="804" y="784"/>
                  </a:cubicBezTo>
                  <a:cubicBezTo>
                    <a:pt x="884" y="703"/>
                    <a:pt x="884" y="570"/>
                    <a:pt x="804" y="480"/>
                  </a:cubicBezTo>
                  <a:lnTo>
                    <a:pt x="741" y="427"/>
                  </a:lnTo>
                  <a:lnTo>
                    <a:pt x="804" y="364"/>
                  </a:lnTo>
                  <a:cubicBezTo>
                    <a:pt x="884" y="284"/>
                    <a:pt x="884" y="150"/>
                    <a:pt x="804" y="61"/>
                  </a:cubicBezTo>
                  <a:cubicBezTo>
                    <a:pt x="763" y="21"/>
                    <a:pt x="708" y="1"/>
                    <a:pt x="652" y="1"/>
                  </a:cubicBezTo>
                  <a:cubicBezTo>
                    <a:pt x="596" y="1"/>
                    <a:pt x="540" y="21"/>
                    <a:pt x="500" y="61"/>
                  </a:cubicBezTo>
                  <a:lnTo>
                    <a:pt x="447" y="123"/>
                  </a:lnTo>
                  <a:lnTo>
                    <a:pt x="384" y="61"/>
                  </a:lnTo>
                  <a:cubicBezTo>
                    <a:pt x="344" y="21"/>
                    <a:pt x="291"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Diagram 1"/>
          <p:cNvGraphicFramePr/>
          <p:nvPr>
            <p:extLst>
              <p:ext uri="{D42A27DB-BD31-4B8C-83A1-F6EECF244321}">
                <p14:modId xmlns:p14="http://schemas.microsoft.com/office/powerpoint/2010/main" val="2490280919"/>
              </p:ext>
            </p:extLst>
          </p:nvPr>
        </p:nvGraphicFramePr>
        <p:xfrm>
          <a:off x="1564363" y="478464"/>
          <a:ext cx="6484484" cy="667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3796710269"/>
              </p:ext>
            </p:extLst>
          </p:nvPr>
        </p:nvGraphicFramePr>
        <p:xfrm>
          <a:off x="1098641" y="1384844"/>
          <a:ext cx="3109976" cy="5288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2569626717"/>
              </p:ext>
            </p:extLst>
          </p:nvPr>
        </p:nvGraphicFramePr>
        <p:xfrm>
          <a:off x="4672023" y="1380023"/>
          <a:ext cx="3989583" cy="5385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5" name="Diagram 4"/>
          <p:cNvGraphicFramePr/>
          <p:nvPr>
            <p:extLst>
              <p:ext uri="{D42A27DB-BD31-4B8C-83A1-F6EECF244321}">
                <p14:modId xmlns:p14="http://schemas.microsoft.com/office/powerpoint/2010/main" val="729003515"/>
              </p:ext>
            </p:extLst>
          </p:nvPr>
        </p:nvGraphicFramePr>
        <p:xfrm>
          <a:off x="920469" y="3051422"/>
          <a:ext cx="3428144" cy="14178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6" name="Diagram 5"/>
          <p:cNvGraphicFramePr/>
          <p:nvPr>
            <p:extLst>
              <p:ext uri="{D42A27DB-BD31-4B8C-83A1-F6EECF244321}">
                <p14:modId xmlns:p14="http://schemas.microsoft.com/office/powerpoint/2010/main" val="3406664527"/>
              </p:ext>
            </p:extLst>
          </p:nvPr>
        </p:nvGraphicFramePr>
        <p:xfrm>
          <a:off x="4752397" y="3061699"/>
          <a:ext cx="3828836" cy="158314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751F2DBF-510C-405F-9CAD-27EAE0B22445}"/>
              </a:ext>
            </a:extLst>
          </p:cNvPr>
          <p:cNvPicPr>
            <a:picLocks noChangeAspect="1"/>
          </p:cNvPicPr>
          <p:nvPr/>
        </p:nvPicPr>
        <p:blipFill>
          <a:blip r:embed="rId2">
            <a:clrChange>
              <a:clrFrom>
                <a:srgbClr val="B5C3D7"/>
              </a:clrFrom>
              <a:clrTo>
                <a:srgbClr val="B5C3D7">
                  <a:alpha val="0"/>
                </a:srgbClr>
              </a:clrTo>
            </a:clrChange>
          </a:blip>
          <a:stretch>
            <a:fillRect/>
          </a:stretch>
        </p:blipFill>
        <p:spPr>
          <a:xfrm>
            <a:off x="1517227" y="1124218"/>
            <a:ext cx="1857981" cy="1229126"/>
          </a:xfrm>
          <a:prstGeom prst="rect">
            <a:avLst/>
          </a:prstGeom>
        </p:spPr>
      </p:pic>
      <p:pic>
        <p:nvPicPr>
          <p:cNvPr id="58" name="Picture 57">
            <a:extLst>
              <a:ext uri="{FF2B5EF4-FFF2-40B4-BE49-F238E27FC236}">
                <a16:creationId xmlns:a16="http://schemas.microsoft.com/office/drawing/2014/main" id="{F7AA65CF-2C1B-4915-BB2B-1999EC644705}"/>
              </a:ext>
            </a:extLst>
          </p:cNvPr>
          <p:cNvPicPr>
            <a:picLocks noChangeAspect="1"/>
          </p:cNvPicPr>
          <p:nvPr/>
        </p:nvPicPr>
        <p:blipFill>
          <a:blip r:embed="rId3">
            <a:clrChange>
              <a:clrFrom>
                <a:srgbClr val="D9DBDF"/>
              </a:clrFrom>
              <a:clrTo>
                <a:srgbClr val="D9DBDF">
                  <a:alpha val="0"/>
                </a:srgbClr>
              </a:clrTo>
            </a:clrChange>
          </a:blip>
          <a:stretch>
            <a:fillRect/>
          </a:stretch>
        </p:blipFill>
        <p:spPr>
          <a:xfrm>
            <a:off x="5983453" y="1124218"/>
            <a:ext cx="1385888" cy="1208851"/>
          </a:xfrm>
          <a:prstGeom prst="rect">
            <a:avLst/>
          </a:prstGeom>
          <a:ln>
            <a:noFill/>
          </a:ln>
          <a:effectLst>
            <a:softEdge rad="112500"/>
          </a:effectLst>
        </p:spPr>
      </p:pic>
      <p:graphicFrame>
        <p:nvGraphicFramePr>
          <p:cNvPr id="2" name="Diagram 1"/>
          <p:cNvGraphicFramePr/>
          <p:nvPr>
            <p:extLst>
              <p:ext uri="{D42A27DB-BD31-4B8C-83A1-F6EECF244321}">
                <p14:modId xmlns:p14="http://schemas.microsoft.com/office/powerpoint/2010/main" val="3790063115"/>
              </p:ext>
            </p:extLst>
          </p:nvPr>
        </p:nvGraphicFramePr>
        <p:xfrm>
          <a:off x="708606" y="461555"/>
          <a:ext cx="3773489" cy="5150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 2"/>
          <p:cNvGraphicFramePr/>
          <p:nvPr>
            <p:extLst>
              <p:ext uri="{D42A27DB-BD31-4B8C-83A1-F6EECF244321}">
                <p14:modId xmlns:p14="http://schemas.microsoft.com/office/powerpoint/2010/main" val="4039019928"/>
              </p:ext>
            </p:extLst>
          </p:nvPr>
        </p:nvGraphicFramePr>
        <p:xfrm>
          <a:off x="4684923" y="471830"/>
          <a:ext cx="3982948" cy="49454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 name="Diagram 3"/>
          <p:cNvGraphicFramePr/>
          <p:nvPr>
            <p:extLst>
              <p:ext uri="{D42A27DB-BD31-4B8C-83A1-F6EECF244321}">
                <p14:modId xmlns:p14="http://schemas.microsoft.com/office/powerpoint/2010/main" val="44569594"/>
              </p:ext>
            </p:extLst>
          </p:nvPr>
        </p:nvGraphicFramePr>
        <p:xfrm>
          <a:off x="708606" y="2604325"/>
          <a:ext cx="3854397" cy="13403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 name="Diagram 4"/>
          <p:cNvGraphicFramePr/>
          <p:nvPr>
            <p:extLst>
              <p:ext uri="{D42A27DB-BD31-4B8C-83A1-F6EECF244321}">
                <p14:modId xmlns:p14="http://schemas.microsoft.com/office/powerpoint/2010/main" val="2113734734"/>
              </p:ext>
            </p:extLst>
          </p:nvPr>
        </p:nvGraphicFramePr>
        <p:xfrm>
          <a:off x="4790550" y="2604325"/>
          <a:ext cx="3972674" cy="134684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1140767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29957847"/>
              </p:ext>
            </p:extLst>
          </p:nvPr>
        </p:nvGraphicFramePr>
        <p:xfrm>
          <a:off x="1684886" y="471296"/>
          <a:ext cx="6376827" cy="671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506441402"/>
              </p:ext>
            </p:extLst>
          </p:nvPr>
        </p:nvGraphicFramePr>
        <p:xfrm>
          <a:off x="1608217" y="1318437"/>
          <a:ext cx="6568219" cy="33492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429082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4;p28">
            <a:extLst>
              <a:ext uri="{FF2B5EF4-FFF2-40B4-BE49-F238E27FC236}">
                <a16:creationId xmlns:a16="http://schemas.microsoft.com/office/drawing/2014/main" id="{349A8D7F-670C-416A-8BAC-E2DD5C16E2FD}"/>
              </a:ext>
            </a:extLst>
          </p:cNvPr>
          <p:cNvPicPr preferRelativeResize="0">
            <a:picLocks/>
          </p:cNvPicPr>
          <p:nvPr/>
        </p:nvPicPr>
        <p:blipFill rotWithShape="1">
          <a:blip r:embed="rId2">
            <a:alphaModFix/>
          </a:blip>
          <a:srcRect l="15295" r="15137"/>
          <a:stretch/>
        </p:blipFill>
        <p:spPr>
          <a:xfrm>
            <a:off x="6251788" y="1588607"/>
            <a:ext cx="1618826" cy="2522808"/>
          </a:xfrm>
          <a:prstGeom prst="rect">
            <a:avLst/>
          </a:prstGeom>
          <a:noFill/>
          <a:ln>
            <a:noFill/>
          </a:ln>
        </p:spPr>
      </p:pic>
      <p:graphicFrame>
        <p:nvGraphicFramePr>
          <p:cNvPr id="5" name="Diagram 4"/>
          <p:cNvGraphicFramePr/>
          <p:nvPr>
            <p:extLst>
              <p:ext uri="{D42A27DB-BD31-4B8C-83A1-F6EECF244321}">
                <p14:modId xmlns:p14="http://schemas.microsoft.com/office/powerpoint/2010/main" val="2393833442"/>
              </p:ext>
            </p:extLst>
          </p:nvPr>
        </p:nvGraphicFramePr>
        <p:xfrm>
          <a:off x="1194390" y="627320"/>
          <a:ext cx="7141535" cy="659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p:cNvGraphicFramePr/>
          <p:nvPr>
            <p:extLst>
              <p:ext uri="{D42A27DB-BD31-4B8C-83A1-F6EECF244321}">
                <p14:modId xmlns:p14="http://schemas.microsoft.com/office/powerpoint/2010/main" val="592193154"/>
              </p:ext>
            </p:extLst>
          </p:nvPr>
        </p:nvGraphicFramePr>
        <p:xfrm>
          <a:off x="927948" y="1842349"/>
          <a:ext cx="4788745" cy="22690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92535391"/>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uctures base template">
  <a:themeElements>
    <a:clrScheme name="Simple Light">
      <a:dk1>
        <a:srgbClr val="282435"/>
      </a:dk1>
      <a:lt1>
        <a:srgbClr val="F9F8F2"/>
      </a:lt1>
      <a:dk2>
        <a:srgbClr val="7968AF"/>
      </a:dk2>
      <a:lt2>
        <a:srgbClr val="EDEAF7"/>
      </a:lt2>
      <a:accent1>
        <a:srgbClr val="9485BA"/>
      </a:accent1>
      <a:accent2>
        <a:srgbClr val="BDB4D5"/>
      </a:accent2>
      <a:accent3>
        <a:srgbClr val="DDD8EB"/>
      </a:accent3>
      <a:accent4>
        <a:srgbClr val="DD6F64"/>
      </a:accent4>
      <a:accent5>
        <a:srgbClr val="F0A29A"/>
      </a:accent5>
      <a:accent6>
        <a:srgbClr val="C7E580"/>
      </a:accent6>
      <a:hlink>
        <a:srgbClr val="2824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2924</TotalTime>
  <Words>1951</Words>
  <Application>Microsoft Office PowerPoint</Application>
  <PresentationFormat>On-screen Show (16:9)</PresentationFormat>
  <Paragraphs>182</Paragraphs>
  <Slides>47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Arial</vt:lpstr>
      <vt:lpstr>Arial Rounded MT Bold</vt:lpstr>
      <vt:lpstr>Times New Roman</vt:lpstr>
      <vt:lpstr>Roboto</vt:lpstr>
      <vt:lpstr>Wingdings</vt:lpstr>
      <vt:lpstr>Raleway Black</vt:lpstr>
      <vt:lpstr>Raleway ExtraBold</vt:lpstr>
      <vt:lpstr>Source Sans Pro</vt:lpstr>
      <vt:lpstr>Raleway Medium</vt:lpstr>
      <vt:lpstr>Source Sans Pro SemiBold</vt:lpstr>
      <vt:lpstr>Structures base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ABNORMAL  PSYCHOLOGY</dc:title>
  <dc:creator>Uzma Fayyaz</dc:creator>
  <cp:lastModifiedBy>Fast</cp:lastModifiedBy>
  <cp:revision>337</cp:revision>
  <dcterms:modified xsi:type="dcterms:W3CDTF">2024-04-15T11:33:11Z</dcterms:modified>
</cp:coreProperties>
</file>